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261" r:id="rId4"/>
    <p:sldId id="262" r:id="rId5"/>
    <p:sldId id="263" r:id="rId6"/>
    <p:sldId id="266" r:id="rId7"/>
    <p:sldId id="265" r:id="rId8"/>
    <p:sldId id="257" r:id="rId9"/>
    <p:sldId id="258" r:id="rId10"/>
    <p:sldId id="259" r:id="rId11"/>
    <p:sldId id="271" r:id="rId12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  <p:custDataLst>
              <p:tags r:id="rId3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69709F43-2660-4962-8969-E0F9B81932A1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image" Target="../media/image4.png"/><Relationship Id="rId6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2.xml"/><Relationship Id="rId7" Type="http://schemas.openxmlformats.org/officeDocument/2006/relationships/image" Target="../media/image4.png"/><Relationship Id="rId6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7.xml"/><Relationship Id="rId3" Type="http://schemas.openxmlformats.org/officeDocument/2006/relationships/image" Target="../media/image6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9.xml"/><Relationship Id="rId3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3.xml"/><Relationship Id="rId3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5.xml"/><Relationship Id="rId3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7.xml"/><Relationship Id="rId3" Type="http://schemas.openxmlformats.org/officeDocument/2006/relationships/image" Target="../media/image6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9.xml"/><Relationship Id="rId3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31.xml"/><Relationship Id="rId3" Type="http://schemas.openxmlformats.org/officeDocument/2006/relationships/image" Target="../media/image6.png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bg>
      <p:bgPr>
        <a:blipFill dpi="0" rotWithShape="0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7" y="0"/>
            <a:ext cx="2302663" cy="25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水墨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8576" y="5120977"/>
            <a:ext cx="3001160" cy="11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ocuments and Settings\Administrator\桌面\中国风T\dbb44aed2e738bd4049fdda4a18b87d6267ff9ed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704" y="4672676"/>
            <a:ext cx="1622160" cy="9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1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361" y="1138711"/>
            <a:ext cx="5897562" cy="42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7" y="0"/>
            <a:ext cx="2302663" cy="25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水墨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8576" y="5120977"/>
            <a:ext cx="3001160" cy="11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ocuments and Settings\Administrator\桌面\中国风T\dbb44aed2e738bd4049fdda4a18b87d6267ff9ed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704" y="4672676"/>
            <a:ext cx="1622160" cy="9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1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361" y="1138711"/>
            <a:ext cx="5897562" cy="42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7" y="0"/>
            <a:ext cx="2302663" cy="25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水墨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8576" y="5120977"/>
            <a:ext cx="3001160" cy="11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ocuments and Settings\Administrator\桌面\中国风T\dbb44aed2e738bd4049fdda4a18b87d6267ff9ed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704" y="4672676"/>
            <a:ext cx="1622160" cy="9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1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361" y="1138711"/>
            <a:ext cx="5897562" cy="42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7" y="0"/>
            <a:ext cx="2302663" cy="25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水墨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8576" y="5120977"/>
            <a:ext cx="3001160" cy="11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ocuments and Settings\Administrator\桌面\中国风T\dbb44aed2e738bd4049fdda4a18b87d6267ff9ed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704" y="4672676"/>
            <a:ext cx="1622160" cy="9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25857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20143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53805" y="-44869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0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0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38367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11863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教学效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Administrator\桌面\中国风T\竹子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07816" y="0"/>
            <a:ext cx="1187850" cy="13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祥云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35888" y="-25255"/>
            <a:ext cx="1008112" cy="81973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9.png"/><Relationship Id="rId16" Type="http://schemas.openxmlformats.org/officeDocument/2006/relationships/tags" Target="../tags/tag32.xml"/><Relationship Id="rId15" Type="http://schemas.openxmlformats.org/officeDocument/2006/relationships/image" Target="../media/image8.jpeg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208D-03E7-4079-ABDF-1BF6AE71A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D6FA2-0533-45F2-BF1A-8F5A19C1BF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168377"/>
            <a:ext cx="9144000" cy="263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14.jpeg"/><Relationship Id="rId3" Type="http://schemas.openxmlformats.org/officeDocument/2006/relationships/tags" Target="../tags/tag47.xml"/><Relationship Id="rId2" Type="http://schemas.openxmlformats.org/officeDocument/2006/relationships/image" Target="../media/image13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56.xml"/><Relationship Id="rId15" Type="http://schemas.openxmlformats.org/officeDocument/2006/relationships/image" Target="../media/image17.png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microsoft.com/office/2007/relationships/hdphoto" Target="../media/image16.wdp"/><Relationship Id="rId1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image" Target="../media/image17.png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17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77.xml"/><Relationship Id="rId15" Type="http://schemas.openxmlformats.org/officeDocument/2006/relationships/image" Target="../media/image18.jpeg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microsoft.com/office/2007/relationships/hdphoto" Target="../media/image16.wdp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image" Target="../media/image17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microsoft.com/office/2007/relationships/hdphoto" Target="../media/image16.wdp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../media/image19.jpeg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../media/image17.png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microsoft.com/office/2007/relationships/hdphoto" Target="../media/image16.wdp"/><Relationship Id="rId11" Type="http://schemas.openxmlformats.org/officeDocument/2006/relationships/image" Target="../media/image15.png"/><Relationship Id="rId10" Type="http://schemas.openxmlformats.org/officeDocument/2006/relationships/tags" Target="../tags/tag94.xml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openxmlformats.org/officeDocument/2006/relationships/tags" Target="../tags/tag100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107.xml"/><Relationship Id="rId11" Type="http://schemas.openxmlformats.org/officeDocument/2006/relationships/image" Target="../media/image17.png"/><Relationship Id="rId10" Type="http://schemas.openxmlformats.org/officeDocument/2006/relationships/tags" Target="../tags/tag106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20.jpeg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image" Target="../media/image17.png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20.jpeg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18.jpeg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image" Target="../media/image17.png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microsoft.com/office/2007/relationships/hdphoto" Target="../media/image16.wdp"/><Relationship Id="rId11" Type="http://schemas.openxmlformats.org/officeDocument/2006/relationships/image" Target="../media/image15.png"/><Relationship Id="rId10" Type="http://schemas.openxmlformats.org/officeDocument/2006/relationships/tags" Target="../tags/tag133.xml"/><Relationship Id="rId1" Type="http://schemas.openxmlformats.org/officeDocument/2006/relationships/tags" Target="../tags/tag12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image" Target="../media/image21.jpeg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image" Target="../media/image17.png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microsoft.com/office/2007/relationships/hdphoto" Target="../media/image16.wdp"/><Relationship Id="rId11" Type="http://schemas.openxmlformats.org/officeDocument/2006/relationships/image" Target="../media/image15.png"/><Relationship Id="rId10" Type="http://schemas.openxmlformats.org/officeDocument/2006/relationships/tags" Target="../tags/tag144.xml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11.png"/><Relationship Id="rId7" Type="http://schemas.openxmlformats.org/officeDocument/2006/relationships/tags" Target="../tags/tag38.xml"/><Relationship Id="rId6" Type="http://schemas.openxmlformats.org/officeDocument/2006/relationships/image" Target="../media/image10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5.xml"/><Relationship Id="rId14" Type="http://schemas.openxmlformats.org/officeDocument/2006/relationships/image" Target="../media/image12.pn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image" Target="../media/image2.png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07504" y="238976"/>
            <a:ext cx="8928992" cy="62606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作文审题训练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阅读下列材料，按要求写一篇文章。</a:t>
            </a:r>
            <a:endParaRPr kumimoji="0" 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lvl="0" eaLnBrk="0" fontAlgn="base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材料一：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拿破仑说：“侍从眼中无伟人。”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材料二：</a:t>
            </a:r>
            <a:r>
              <a:rPr kumimoji="0" lang="en-US" altLang="zh-CN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圣经</a:t>
            </a:r>
            <a:r>
              <a:rPr kumimoji="0" lang="en-US" altLang="zh-CN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马太福音</a:t>
            </a:r>
            <a:r>
              <a:rPr kumimoji="0" lang="en-US" altLang="zh-CN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记载耶稣临刑前，有一强盗也被一起执行死刑，强盗讥讽身边的耶稣不是什么神之子，如果是神之子，为什么你耶稣连自己都救不了呢。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材料三：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鲁迅的挚友郁达夫视鲁迅为伟人，他悼念鲁迅时说：“没有伟大的人物出现的民族，是世界上最可怜的生物之群；有了伟大的人物，而不知拥护、爱戴、崇仰的国家，是没有希望的奴隶之邦。”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材料四：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孔子在最欣赏的弟子、德行位列第一的颜回心中，是令人“仰之弥高，钻之弥坚”的人。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要求：</a:t>
            </a:r>
            <a:r>
              <a:rPr kumimoji="0" lang="zh-CN" altLang="en-US" sz="24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综合理解材料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，选择立意角度；题目自拟；体裁为论述文；不少于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800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字；不得套作。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71595" y="816348"/>
            <a:ext cx="1632219" cy="13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852638" y="878406"/>
            <a:ext cx="1277641" cy="827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99"/>
          <p:cNvSpPr txBox="1"/>
          <p:nvPr>
            <p:custDataLst>
              <p:tags r:id="rId5"/>
            </p:custDataLst>
          </p:nvPr>
        </p:nvSpPr>
        <p:spPr>
          <a:xfrm>
            <a:off x="514350" y="1749425"/>
            <a:ext cx="70326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sz="1800" b="0">
                <a:solidFill>
                  <a:srgbClr val="333333"/>
                </a:solidFill>
                <a:latin typeface="楷体" panose="02010609060101010101" charset="-122"/>
              </a:rPr>
              <a:t> 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爱国，是一个人立德之源，立功之本。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红色基因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融入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血脉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，红色精神激发力量；红色，是日出的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颜色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，代表着光明与温暖；红色，是中国的颜色，象征着革命与胜利。红色，是新时代的颜色，凝聚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力量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,引领未来。</a:t>
            </a:r>
            <a:endParaRPr lang="en-US" sz="18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文本框 6"/>
          <p:cNvSpPr txBox="1"/>
          <p:nvPr>
            <p:custDataLst>
              <p:tags r:id="rId6"/>
            </p:custDataLst>
          </p:nvPr>
        </p:nvSpPr>
        <p:spPr>
          <a:xfrm>
            <a:off x="573405" y="3439160"/>
            <a:ext cx="75749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5600"/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歌声</a:t>
            </a:r>
            <a:r>
              <a:rPr lang="zh-CN" altLang="en-US" sz="1800" b="0">
                <a:ea typeface="楷体" panose="02010609060101010101" charset="-122"/>
              </a:rPr>
              <a:t>，记录着辉煌的历史，铭刻着不朽的功绩。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起来</a:t>
            </a:r>
            <a:r>
              <a:rPr lang="zh-CN" altLang="en-US" sz="1800" b="0">
                <a:ea typeface="楷体" panose="02010609060101010101" charset="-122"/>
              </a:rPr>
              <a:t>，不愿做奴隶的人们，中国共产党成立是中华民族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开天辟地的大事变</a:t>
            </a:r>
            <a:r>
              <a:rPr lang="zh-CN" altLang="en-US" sz="1800" b="0" smtClean="0">
                <a:ea typeface="楷体" panose="02010609060101010101" charset="-122"/>
              </a:rPr>
              <a:t>。好大一棵</a:t>
            </a:r>
            <a:r>
              <a:rPr lang="zh-CN" altLang="en-US" sz="1800" b="1" smtClean="0">
                <a:solidFill>
                  <a:srgbClr val="FF0000"/>
                </a:solidFill>
                <a:ea typeface="楷体" panose="02010609060101010101" charset="-122"/>
              </a:rPr>
              <a:t>树</a:t>
            </a:r>
            <a:r>
              <a:rPr lang="zh-CN" altLang="en-US" sz="1800" b="0" smtClean="0">
                <a:ea typeface="楷体" panose="02010609060101010101" charset="-122"/>
              </a:rPr>
              <a:t>。今天</a:t>
            </a:r>
            <a:r>
              <a:rPr lang="zh-CN" altLang="en-US" sz="1800" b="0">
                <a:ea typeface="楷体" panose="02010609060101010101" charset="-122"/>
              </a:rPr>
              <a:t>是你的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生日</a:t>
            </a:r>
            <a:r>
              <a:rPr lang="zh-CN" altLang="en-US" sz="1800" b="0">
                <a:ea typeface="楷体" panose="02010609060101010101" charset="-122"/>
              </a:rPr>
              <a:t>，我的祖国。我和我的祖国，一刻也不能分割。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我可爱的中国，这很中国。</a:t>
            </a:r>
            <a:endParaRPr lang="zh-CN" altLang="en-US" sz="1800" b="1">
              <a:solidFill>
                <a:srgbClr val="FF0000"/>
              </a:solidFill>
              <a:ea typeface="楷体" panose="02010609060101010101" charset="-122"/>
            </a:endParaRPr>
          </a:p>
          <a:p>
            <a:pPr marL="0" indent="355600"/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开学第一课</a:t>
            </a:r>
            <a:r>
              <a:rPr lang="zh-CN" altLang="en-US" sz="1800" b="0">
                <a:ea typeface="楷体" panose="02010609060101010101" charset="-122"/>
              </a:rPr>
              <a:t>，我的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初心</a:t>
            </a:r>
            <a:r>
              <a:rPr lang="zh-CN" altLang="en-US" sz="1800" b="0">
                <a:ea typeface="楷体" panose="02010609060101010101" charset="-122"/>
              </a:rPr>
              <a:t>，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心里话</a:t>
            </a:r>
            <a:r>
              <a:rPr lang="zh-CN" altLang="en-US" sz="1800" b="0">
                <a:ea typeface="楷体" panose="02010609060101010101" charset="-122"/>
              </a:rPr>
              <a:t>对祖国说，红色精神在我心。用歌声抒发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足迹梦想</a:t>
            </a:r>
            <a:r>
              <a:rPr lang="zh-CN" altLang="en-US" sz="1800" b="0">
                <a:ea typeface="楷体" panose="02010609060101010101" charset="-122"/>
              </a:rPr>
              <a:t>，激扬青春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跟党走</a:t>
            </a:r>
            <a:r>
              <a:rPr lang="zh-CN" altLang="en-US" sz="1800" b="0">
                <a:ea typeface="楷体" panose="02010609060101010101" charset="-122"/>
              </a:rPr>
              <a:t>（入党申请书）,和100年前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青年对话</a:t>
            </a:r>
            <a:r>
              <a:rPr lang="zh-CN" altLang="en-US" sz="1800" b="0">
                <a:ea typeface="楷体" panose="02010609060101010101" charset="-122"/>
              </a:rPr>
              <a:t>，我们继续发扬长征精神，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做革命接班人</a:t>
            </a:r>
            <a:r>
              <a:rPr lang="zh-CN" altLang="en-US" sz="1800" b="0">
                <a:ea typeface="楷体" panose="02010609060101010101" charset="-122"/>
              </a:rPr>
              <a:t>，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红旗</a:t>
            </a:r>
            <a:r>
              <a:rPr lang="zh-CN" altLang="en-US" sz="1800" b="0">
                <a:ea typeface="楷体" panose="02010609060101010101" charset="-122"/>
              </a:rPr>
              <a:t>飘扬，我和我的祖国（我心中的美好</a:t>
            </a:r>
            <a:r>
              <a:rPr lang="zh-CN" altLang="en-US" sz="1800" b="0" smtClean="0">
                <a:ea typeface="楷体" panose="02010609060101010101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ea typeface="楷体" panose="02010609060101010101" charset="-122"/>
              </a:rPr>
              <a:t>红</a:t>
            </a:r>
            <a:r>
              <a:rPr lang="zh-CN" altLang="en-US" sz="1800" b="1" smtClean="0">
                <a:solidFill>
                  <a:srgbClr val="FF0000"/>
                </a:solidFill>
                <a:ea typeface="楷体" panose="02010609060101010101" charset="-122"/>
              </a:rPr>
              <a:t>心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charset="-122"/>
              </a:rPr>
              <a:t>永远</a:t>
            </a:r>
            <a:r>
              <a:rPr lang="zh-CN" altLang="en-US" sz="1800" b="0">
                <a:ea typeface="楷体" panose="02010609060101010101" charset="-122"/>
              </a:rPr>
              <a:t>。</a:t>
            </a:r>
            <a:endParaRPr lang="zh-CN" altLang="en-US" sz="1800" b="0">
              <a:ea typeface="楷体" panose="02010609060101010101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573431" y="857250"/>
            <a:ext cx="2592757" cy="715457"/>
            <a:chOff x="-113819" y="-52705"/>
            <a:chExt cx="2592757" cy="715457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13819" y="-52705"/>
              <a:ext cx="2592757" cy="715457"/>
            </a:xfrm>
            <a:prstGeom prst="rect">
              <a:avLst/>
            </a:prstGeom>
          </p:spPr>
        </p:pic>
        <p:sp>
          <p:nvSpPr>
            <p:cNvPr id="13" name="文本框 1"/>
            <p:cNvSpPr txBox="1"/>
            <p:nvPr>
              <p:custDataLst>
                <p:tags r:id="rId11"/>
              </p:custDataLst>
            </p:nvPr>
          </p:nvSpPr>
          <p:spPr>
            <a:xfrm>
              <a:off x="458862" y="74835"/>
              <a:ext cx="18226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/>
                <a:t>  主题</a:t>
              </a:r>
              <a:r>
                <a:rPr lang="zh-CN" altLang="en-US" sz="2400" b="1"/>
                <a:t>一</a:t>
              </a:r>
              <a:endParaRPr lang="zh-CN" altLang="en-US" sz="2400" b="1"/>
            </a:p>
          </p:txBody>
        </p:sp>
      </p:grpSp>
      <p:sp>
        <p:nvSpPr>
          <p:cNvPr id="15" name="TextBox 14"/>
          <p:cNvSpPr txBox="1"/>
          <p:nvPr>
            <p:custDataLst>
              <p:tags r:id="rId12"/>
            </p:custDataLst>
          </p:nvPr>
        </p:nvSpPr>
        <p:spPr>
          <a:xfrm>
            <a:off x="2825800" y="984790"/>
            <a:ext cx="5117864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spc="5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800" b="1" spc="5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我</a:t>
            </a:r>
            <a:r>
              <a:rPr lang="zh-CN" altLang="en-US" sz="2800" b="1" spc="5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的中国</a:t>
            </a:r>
            <a:r>
              <a:rPr lang="zh-CN" altLang="en-US" sz="2800" b="1" spc="5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心，红色歌声献给党</a:t>
            </a:r>
            <a:endParaRPr lang="en-US" altLang="zh-CN" sz="2800" b="1" spc="5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-71595" y="2887384"/>
            <a:ext cx="1989371" cy="710215"/>
            <a:chOff x="1395" y="2137077"/>
            <a:chExt cx="2399374" cy="710215"/>
          </a:xfrm>
        </p:grpSpPr>
        <p:pic>
          <p:nvPicPr>
            <p:cNvPr id="17" name="Picture 5" descr="水墨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41426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>
              <p:custDataLst>
                <p:tags r:id="rId16"/>
              </p:custDataLst>
            </p:nvPr>
          </p:nvSpPr>
          <p:spPr>
            <a:xfrm>
              <a:off x="258134" y="2137077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821055" y="821605"/>
            <a:ext cx="2946400" cy="715457"/>
            <a:chOff x="821055" y="-35645"/>
            <a:chExt cx="2946400" cy="715457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1055" y="-35645"/>
              <a:ext cx="2946400" cy="715457"/>
            </a:xfrm>
            <a:prstGeom prst="rect">
              <a:avLst/>
            </a:prstGeom>
          </p:spPr>
        </p:pic>
        <p:sp>
          <p:nvSpPr>
            <p:cNvPr id="8" name="文本框 1"/>
            <p:cNvSpPr txBox="1"/>
            <p:nvPr>
              <p:custDataLst>
                <p:tags r:id="rId7"/>
              </p:custDataLst>
            </p:nvPr>
          </p:nvSpPr>
          <p:spPr>
            <a:xfrm>
              <a:off x="1558925" y="90085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主题二</a:t>
              </a:r>
              <a:endParaRPr lang="zh-CN" altLang="en-US" sz="2400" b="1"/>
            </a:p>
          </p:txBody>
        </p:sp>
      </p:grpSp>
      <p:sp>
        <p:nvSpPr>
          <p:cNvPr id="9" name="文本框 99"/>
          <p:cNvSpPr txBox="1"/>
          <p:nvPr>
            <p:custDataLst>
              <p:tags r:id="rId8"/>
            </p:custDataLst>
          </p:nvPr>
        </p:nvSpPr>
        <p:spPr>
          <a:xfrm>
            <a:off x="1008380" y="2002790"/>
            <a:ext cx="66605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</a:rPr>
              <a:t>     奋进新时代，开启新征程。与祖国同进，与时代同行。</a:t>
            </a:r>
            <a:endParaRPr lang="en-US" sz="1800" b="1" smtClean="0">
              <a:solidFill>
                <a:schemeClr val="accent2">
                  <a:lumMod val="50000"/>
                </a:schemeClr>
              </a:solidFill>
              <a:latin typeface="楷体" panose="02010609060101010101" charset="-122"/>
            </a:endParaRPr>
          </a:p>
          <a:p>
            <a:pPr marL="0" indent="356870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</a:rPr>
              <a:t>中国新时代，我的新时代。 </a:t>
            </a:r>
            <a:endParaRPr lang="en-US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楷体" panose="02010609060101010101" charset="-122"/>
            </a:endParaRPr>
          </a:p>
        </p:txBody>
      </p:sp>
      <p:sp>
        <p:nvSpPr>
          <p:cNvPr id="19" name="TextBox 18"/>
          <p:cNvSpPr txBox="1"/>
          <p:nvPr>
            <p:custDataLst>
              <p:tags r:id="rId9"/>
            </p:custDataLst>
          </p:nvPr>
        </p:nvSpPr>
        <p:spPr>
          <a:xfrm>
            <a:off x="2783840" y="1372235"/>
            <a:ext cx="56502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祖国有愿景，</a:t>
            </a:r>
            <a:r>
              <a:rPr lang="zh-CN" altLang="en-US" sz="2800" b="1" spc="5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我们有</a:t>
            </a:r>
            <a:r>
              <a:rPr lang="zh-CN" altLang="en-US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行动</a:t>
            </a:r>
            <a:endParaRPr lang="en-US" altLang="zh-CN" sz="2800" b="1" spc="50"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290355" y="2549564"/>
            <a:ext cx="1989371" cy="710215"/>
            <a:chOff x="1395" y="2137077"/>
            <a:chExt cx="2399374" cy="710215"/>
          </a:xfrm>
        </p:grpSpPr>
        <p:pic>
          <p:nvPicPr>
            <p:cNvPr id="3" name="Picture 5" descr="水墨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41426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17"/>
            <p:cNvSpPr txBox="1"/>
            <p:nvPr>
              <p:custDataLst>
                <p:tags r:id="rId13"/>
              </p:custDataLst>
            </p:nvPr>
          </p:nvSpPr>
          <p:spPr>
            <a:xfrm>
              <a:off x="258134" y="2137077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14"/>
            </p:custDataLst>
          </p:nvPr>
        </p:nvSpPr>
        <p:spPr>
          <a:xfrm>
            <a:off x="105410" y="3109595"/>
            <a:ext cx="909320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5600"/>
            <a:r>
              <a:rPr lang="en-US" altLang="zh-CN" sz="18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18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百年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奋斗，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圆梦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正在今朝；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回望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昨天，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立足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今天，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面对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明天。在风雨兼程中，我们迎来2021年。站在“两个一百年”的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路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途，独立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寒秋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，橘子洲头，恰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同学少年，风华正茂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，开启新征程，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默默做好自己的事</a:t>
            </a:r>
            <a:r>
              <a:rPr lang="zh-CN" sz="18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乘风破浪</a:t>
            </a:r>
            <a:r>
              <a:rPr lang="zh-CN" sz="18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再出发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。自信人生二百年，会当水击三千里。面对“百年之未有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大变局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”（内循环），风云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突变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，有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迷失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，被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诽谤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，有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困惑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，有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懈怠</a:t>
            </a:r>
            <a:r>
              <a:rPr lang="zh-CN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变与不变</a:t>
            </a:r>
            <a:r>
              <a:rPr lang="zh-CN" sz="18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为与不为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行百里者半九十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，勇做善于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聆听和反思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的新青年，做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奋进者</a:t>
            </a:r>
            <a:r>
              <a:rPr lang="zh-CN" sz="18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搏击者</a:t>
            </a:r>
            <a:r>
              <a:rPr lang="zh-CN" sz="18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接力者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，规划青春，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抉择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职业。永立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潮头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。新时代，新长征，新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征程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，新梦想，新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愿景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，新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答卷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，登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望远，山顶艰难，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逆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水行舟，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后浪</a:t>
            </a:r>
            <a:r>
              <a:rPr lang="zh-CN" sz="1800" b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奔腾，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乘风破浪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，厚积薄发，男儿当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自强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，在新时代大考中用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奉献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书写成长和成熟的奋斗故事。</a:t>
            </a:r>
            <a:r>
              <a:rPr 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数风流人物</a:t>
            </a:r>
            <a:r>
              <a:rPr lang="zh-CN" sz="18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，还看今朝。</a:t>
            </a:r>
            <a:endParaRPr lang="zh-CN" altLang="en-US" sz="18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-133476" y="3255943"/>
            <a:ext cx="1989371" cy="663860"/>
            <a:chOff x="1395" y="2029762"/>
            <a:chExt cx="2399374" cy="663860"/>
          </a:xfrm>
        </p:grpSpPr>
        <p:pic>
          <p:nvPicPr>
            <p:cNvPr id="5" name="Picture 5" descr="水墨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7"/>
            </p:custDataLst>
          </p:nvPr>
        </p:nvGrpSpPr>
        <p:grpSpPr>
          <a:xfrm>
            <a:off x="821055" y="821605"/>
            <a:ext cx="2946400" cy="715457"/>
            <a:chOff x="821055" y="-35645"/>
            <a:chExt cx="2946400" cy="715457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1055" y="-35645"/>
              <a:ext cx="2946400" cy="715457"/>
            </a:xfrm>
            <a:prstGeom prst="rect">
              <a:avLst/>
            </a:prstGeom>
          </p:spPr>
        </p:pic>
        <p:sp>
          <p:nvSpPr>
            <p:cNvPr id="9" name="文本框 1"/>
            <p:cNvSpPr txBox="1"/>
            <p:nvPr>
              <p:custDataLst>
                <p:tags r:id="rId11"/>
              </p:custDataLst>
            </p:nvPr>
          </p:nvSpPr>
          <p:spPr>
            <a:xfrm>
              <a:off x="1558925" y="90085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主题三</a:t>
              </a:r>
              <a:endParaRPr lang="zh-CN" altLang="en-US" sz="2400" b="1"/>
            </a:p>
          </p:txBody>
        </p:sp>
      </p:grpSp>
      <p:sp>
        <p:nvSpPr>
          <p:cNvPr id="12" name="TextBox 11"/>
          <p:cNvSpPr txBox="1"/>
          <p:nvPr>
            <p:custDataLst>
              <p:tags r:id="rId12"/>
            </p:custDataLst>
          </p:nvPr>
        </p:nvSpPr>
        <p:spPr>
          <a:xfrm>
            <a:off x="2616256" y="1402792"/>
            <a:ext cx="440771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   </a:t>
            </a:r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江山与人民</a:t>
            </a:r>
            <a:endParaRPr lang="en-US" altLang="zh-CN" sz="2800" b="1" spc="50"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99"/>
          <p:cNvSpPr txBox="1"/>
          <p:nvPr>
            <p:custDataLst>
              <p:tags r:id="rId13"/>
            </p:custDataLst>
          </p:nvPr>
        </p:nvSpPr>
        <p:spPr>
          <a:xfrm>
            <a:off x="520816" y="2241584"/>
            <a:ext cx="66355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altLang="en-US" sz="1800" b="1" smtClean="0">
                <a:solidFill>
                  <a:srgbClr val="333333"/>
                </a:solidFill>
                <a:latin typeface="楷体" panose="02010609060101010101" charset="-122"/>
              </a:rPr>
              <a:t> 清澈的爱</a:t>
            </a:r>
            <a:r>
              <a:rPr lang="en-US" altLang="en-US" sz="1800" b="1">
                <a:solidFill>
                  <a:srgbClr val="333333"/>
                </a:solidFill>
                <a:latin typeface="楷体" panose="02010609060101010101" charset="-122"/>
              </a:rPr>
              <a:t>，只为中国</a:t>
            </a:r>
            <a:r>
              <a:rPr lang="en-US" altLang="en-US" sz="1800">
                <a:solidFill>
                  <a:srgbClr val="333333"/>
                </a:solidFill>
                <a:latin typeface="楷体" panose="02010609060101010101" charset="-122"/>
              </a:rPr>
              <a:t>，为什么我的眼里常含泪水，因为我对这</a:t>
            </a:r>
            <a:r>
              <a:rPr lang="en-US" altLang="en-US" sz="1800" b="1">
                <a:solidFill>
                  <a:srgbClr val="333333"/>
                </a:solidFill>
                <a:latin typeface="楷体" panose="02010609060101010101" charset="-122"/>
              </a:rPr>
              <a:t>土地</a:t>
            </a:r>
            <a:r>
              <a:rPr lang="en-US" altLang="en-US" sz="1800">
                <a:solidFill>
                  <a:srgbClr val="333333"/>
                </a:solidFill>
                <a:latin typeface="楷体" panose="02010609060101010101" charset="-122"/>
              </a:rPr>
              <a:t>爱的深沉。我们党的百年历史，就是一部践行党的初心使命的历史，共产党的根基在人民，血脉在人民，力量在人民。</a:t>
            </a:r>
            <a:endParaRPr lang="en-US" altLang="en-US" sz="1800">
              <a:solidFill>
                <a:srgbClr val="333333"/>
              </a:solidFill>
              <a:latin typeface="楷体" panose="02010609060101010101" charset="-122"/>
            </a:endParaRPr>
          </a:p>
        </p:txBody>
      </p:sp>
      <p:pic>
        <p:nvPicPr>
          <p:cNvPr id="15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023971" y="898438"/>
            <a:ext cx="2075180" cy="16567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文本框 99"/>
          <p:cNvSpPr txBox="1"/>
          <p:nvPr>
            <p:custDataLst>
              <p:tags r:id="rId16"/>
            </p:custDataLst>
          </p:nvPr>
        </p:nvSpPr>
        <p:spPr>
          <a:xfrm>
            <a:off x="610235" y="3859530"/>
            <a:ext cx="772922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5600"/>
            <a:r>
              <a:rPr lang="en-US" alt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我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将无我，不负人民。时代是出卷人，我们是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答卷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人，人民是阅卷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人</a:t>
            </a:r>
            <a:r>
              <a:rPr lang="zh-CN" altLang="en-US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。全面小康看变化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快和慢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停下和重启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难忘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的一瞬（拐角）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速度与温度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altLang="en-US" sz="2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为了一句力重千钧的</a:t>
            </a:r>
            <a:r>
              <a:rPr lang="zh-CN" altLang="en-US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承诺</a:t>
            </a:r>
            <a:r>
              <a:rPr lang="zh-CN" altLang="en-US" sz="20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了不起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，疫情春回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，武汉浴火重生再出发。</a:t>
            </a:r>
            <a:endParaRPr lang="zh-CN" altLang="en-US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11789" y="3126372"/>
            <a:ext cx="1989371" cy="663860"/>
            <a:chOff x="1395" y="2029762"/>
            <a:chExt cx="2399374" cy="663860"/>
          </a:xfrm>
        </p:grpSpPr>
        <p:pic>
          <p:nvPicPr>
            <p:cNvPr id="5" name="Picture 5" descr="水墨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901064" y="832386"/>
            <a:ext cx="2946400" cy="715457"/>
            <a:chOff x="209683" y="-51230"/>
            <a:chExt cx="2946400" cy="715457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683" y="-51230"/>
              <a:ext cx="2946400" cy="715457"/>
            </a:xfrm>
            <a:prstGeom prst="rect">
              <a:avLst/>
            </a:prstGeom>
          </p:spPr>
        </p:pic>
        <p:sp>
          <p:nvSpPr>
            <p:cNvPr id="10" name="文本框 1"/>
            <p:cNvSpPr txBox="1"/>
            <p:nvPr>
              <p:custDataLst>
                <p:tags r:id="rId11"/>
              </p:custDataLst>
            </p:nvPr>
          </p:nvSpPr>
          <p:spPr>
            <a:xfrm>
              <a:off x="901065" y="73025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主题四</a:t>
              </a:r>
              <a:endParaRPr lang="zh-CN" altLang="en-US" sz="2400" b="1"/>
            </a:p>
          </p:txBody>
        </p:sp>
      </p:grpSp>
      <p:sp>
        <p:nvSpPr>
          <p:cNvPr id="11" name="文本框 99"/>
          <p:cNvSpPr txBox="1"/>
          <p:nvPr>
            <p:custDataLst>
              <p:tags r:id="rId12"/>
            </p:custDataLst>
          </p:nvPr>
        </p:nvSpPr>
        <p:spPr>
          <a:xfrm>
            <a:off x="398780" y="2204085"/>
            <a:ext cx="69037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altLang="en-US" sz="1800" smtClean="0">
                <a:solidFill>
                  <a:srgbClr val="333333"/>
                </a:solidFill>
                <a:latin typeface="楷体" panose="02010609060101010101" charset="-122"/>
              </a:rPr>
              <a:t> 以美引善</a:t>
            </a:r>
            <a:r>
              <a:rPr lang="en-US" altLang="en-US" sz="1800">
                <a:solidFill>
                  <a:srgbClr val="333333"/>
                </a:solidFill>
                <a:latin typeface="楷体" panose="02010609060101010101" charset="-122"/>
              </a:rPr>
              <a:t>，寓德于美;以美益智;美体融合，相映生辉。使教育真正起到立德立人的作用。通过春风化雨的美育工作，让学生成长为有信念（信仰）有情怀、有担当、</a:t>
            </a:r>
            <a:r>
              <a:rPr lang="en-US" altLang="en-US" sz="1800" b="1">
                <a:solidFill>
                  <a:srgbClr val="333333"/>
                </a:solidFill>
                <a:latin typeface="楷体" panose="02010609060101010101" charset="-122"/>
              </a:rPr>
              <a:t>责立中国</a:t>
            </a:r>
            <a:r>
              <a:rPr lang="en-US" altLang="en-US" sz="1800">
                <a:solidFill>
                  <a:srgbClr val="333333"/>
                </a:solidFill>
                <a:latin typeface="楷体" panose="02010609060101010101" charset="-122"/>
              </a:rPr>
              <a:t>，</a:t>
            </a:r>
            <a:r>
              <a:rPr lang="en-US" altLang="en-US" sz="1800" b="1">
                <a:solidFill>
                  <a:srgbClr val="333333"/>
                </a:solidFill>
                <a:latin typeface="楷体" panose="02010609060101010101" charset="-122"/>
              </a:rPr>
              <a:t>面向世界</a:t>
            </a:r>
            <a:r>
              <a:rPr lang="en-US" altLang="en-US" sz="1800">
                <a:solidFill>
                  <a:srgbClr val="333333"/>
                </a:solidFill>
                <a:latin typeface="楷体" panose="02010609060101010101" charset="-122"/>
              </a:rPr>
              <a:t>的人。</a:t>
            </a:r>
            <a:endParaRPr lang="en-US" altLang="en-US" sz="1800">
              <a:solidFill>
                <a:srgbClr val="333333"/>
              </a:solidFill>
              <a:latin typeface="楷体" panose="02010609060101010101" charset="-122"/>
            </a:endParaRPr>
          </a:p>
        </p:txBody>
      </p:sp>
      <p:sp>
        <p:nvSpPr>
          <p:cNvPr id="13" name="TextBox 12"/>
          <p:cNvSpPr txBox="1"/>
          <p:nvPr>
            <p:custDataLst>
              <p:tags r:id="rId13"/>
            </p:custDataLst>
          </p:nvPr>
        </p:nvSpPr>
        <p:spPr>
          <a:xfrm>
            <a:off x="815340" y="1458595"/>
            <a:ext cx="81019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     </a:t>
            </a:r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全面发展</a:t>
            </a:r>
            <a:r>
              <a:rPr lang="en-US" altLang="zh-CN" sz="2800" b="1" spc="5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zh-CN" altLang="en-US" sz="2800" b="1" spc="5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音体美劳</a:t>
            </a:r>
            <a:r>
              <a:rPr lang="en-US" altLang="zh-CN" sz="2800" b="1" spc="5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），</a:t>
            </a:r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牵手世界</a:t>
            </a:r>
            <a:endParaRPr lang="en-US" altLang="zh-CN" sz="2800" b="1" spc="50"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14"/>
            </p:custDataLst>
          </p:nvPr>
        </p:nvSpPr>
        <p:spPr>
          <a:xfrm>
            <a:off x="398780" y="3789680"/>
            <a:ext cx="818896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5600"/>
            <a:r>
              <a:rPr lang="en-US" sz="1800" b="0">
                <a:solidFill>
                  <a:srgbClr val="333333"/>
                </a:solidFill>
                <a:latin typeface="楷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美育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，启迪心灵，开阔眼界。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体育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代表着青春、健康、活力，承载着国家强盛、民族振兴的梦想（生命在于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运动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）。怎么看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美颜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拍照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altLang="en-US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要</a:t>
            </a:r>
            <a:r>
              <a:rPr lang="zh-CN" altLang="en-US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高远看世界</a:t>
            </a:r>
            <a:r>
              <a:rPr lang="zh-CN" altLang="en-US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355600"/>
            <a:r>
              <a:rPr lang="en-US" alt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中国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要美，农村必须美。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乡愁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与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扎根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，乡村振兴，有你有我。</a:t>
            </a:r>
            <a:endParaRPr lang="zh-CN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355600"/>
            <a:r>
              <a:rPr lang="en-US" alt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同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一个蓝天，同一个地球，疫情无国界（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疫苗健康共同体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）。历史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桥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；鹊桥；沟通友谊桥；复兴桥；一带一路桥；开放合作桥等。</a:t>
            </a:r>
            <a:endParaRPr lang="zh-CN" altLang="en-US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-4086" y="3815223"/>
            <a:ext cx="1989371" cy="663860"/>
            <a:chOff x="1395" y="2029762"/>
            <a:chExt cx="2399374" cy="663860"/>
          </a:xfrm>
        </p:grpSpPr>
        <p:pic>
          <p:nvPicPr>
            <p:cNvPr id="5" name="Picture 5" descr="水墨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pic>
        <p:nvPicPr>
          <p:cNvPr id="7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176257" y="898438"/>
            <a:ext cx="1922893" cy="15351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>
            <p:custDataLst>
              <p:tags r:id="rId9"/>
            </p:custDataLst>
          </p:nvPr>
        </p:nvGrpSpPr>
        <p:grpSpPr>
          <a:xfrm>
            <a:off x="163195" y="804545"/>
            <a:ext cx="7012940" cy="1031240"/>
            <a:chOff x="-146050" y="343298"/>
            <a:chExt cx="7031075" cy="1025104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6050" y="343298"/>
              <a:ext cx="2954020" cy="711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>
              <p:custDataLst>
                <p:tags r:id="rId13"/>
              </p:custDataLst>
            </p:nvPr>
          </p:nvSpPr>
          <p:spPr>
            <a:xfrm>
              <a:off x="889130" y="849538"/>
              <a:ext cx="5995895" cy="5188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n-US" altLang="zh-CN" sz="2400" b="1" spc="50" smtClean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     </a:t>
              </a:r>
              <a:r>
                <a:rPr lang="en-US" altLang="zh-CN" sz="2800" b="1" spc="50" smtClean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anose="02010509060101010101" pitchFamily="49" charset="-122"/>
                  <a:ea typeface="隶书" panose="02010509060101010101" pitchFamily="49" charset="-122"/>
                </a:rPr>
                <a:t> </a:t>
              </a:r>
              <a:r>
                <a:rPr lang="en-US" altLang="zh-CN" sz="2800" b="1" spc="50" err="1" smtClean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探索从未停止</a:t>
              </a:r>
              <a:r>
                <a:rPr lang="en-US" altLang="zh-CN" sz="2800" b="1" spc="50" err="1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，</a:t>
              </a:r>
              <a:r>
                <a:rPr lang="en-US" altLang="zh-CN" sz="2800" b="1" spc="50" err="1" smtClean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超越永无止境</a:t>
              </a:r>
              <a:endParaRPr lang="en-US" altLang="zh-CN" sz="2800" b="1" spc="5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17" name="文本框 1"/>
          <p:cNvSpPr txBox="1"/>
          <p:nvPr>
            <p:custDataLst>
              <p:tags r:id="rId14"/>
            </p:custDataLst>
          </p:nvPr>
        </p:nvSpPr>
        <p:spPr>
          <a:xfrm>
            <a:off x="901065" y="930275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主题五</a:t>
            </a:r>
            <a:endParaRPr lang="zh-CN" altLang="en-US" sz="2400" b="1"/>
          </a:p>
        </p:txBody>
      </p:sp>
      <p:sp>
        <p:nvSpPr>
          <p:cNvPr id="18" name="文本框 99"/>
          <p:cNvSpPr txBox="1"/>
          <p:nvPr>
            <p:custDataLst>
              <p:tags r:id="rId15"/>
            </p:custDataLst>
          </p:nvPr>
        </p:nvSpPr>
        <p:spPr>
          <a:xfrm>
            <a:off x="456565" y="2091232"/>
            <a:ext cx="7589756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sz="1800" b="1" smtClean="0">
                <a:solidFill>
                  <a:srgbClr val="333333"/>
                </a:solidFill>
                <a:latin typeface="楷体" panose="02010609060101010101" charset="-122"/>
              </a:rPr>
              <a:t> “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</a:rPr>
              <a:t>心系人民、胸怀世界</a:t>
            </a:r>
            <a:r>
              <a:rPr lang="en-US" sz="1800">
                <a:solidFill>
                  <a:srgbClr val="333333"/>
                </a:solidFill>
                <a:latin typeface="楷体" panose="02010609060101010101" charset="-122"/>
              </a:rPr>
              <a:t>”。科技新则民族新，科技强则国家强。新发展理念就是创新发展、协调发展、绿色发展、开放发展、共享发展的理念。“天问一号”“嫦娥五号”“奋斗者”号重大突破，但芯片等关键科技被“卡脖子”，“芯痛”不已，5G科技、人工智能、自动驾驶等处于新的竞争激烈赛道。在中美贸易战升级、世界加剧撕裂（百年大变局）、新的科技改革的当下，科技创新始终是国人尤其是青年学子需要关注的点</a:t>
            </a:r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</a:rPr>
              <a:t>。</a:t>
            </a:r>
            <a:endParaRPr lang="en-US" altLang="en-US" sz="1800" b="1">
              <a:solidFill>
                <a:srgbClr val="333333"/>
              </a:solidFill>
              <a:latin typeface="楷体" panose="02010609060101010101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16"/>
            </p:custDataLst>
          </p:nvPr>
        </p:nvSpPr>
        <p:spPr>
          <a:xfrm>
            <a:off x="394335" y="4276725"/>
            <a:ext cx="820420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5600"/>
            <a:r>
              <a:rPr lang="en-US" alt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“嫦娥”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、“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</a:t>
            </a:r>
            <a:r>
              <a:rPr lang="zh-CN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问</a:t>
            </a:r>
            <a:r>
              <a:rPr lang="zh-CN" altLang="en-US" sz="20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（天和）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天眼，九章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量子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东方红一号</a:t>
            </a:r>
            <a:r>
              <a:rPr lang="en-US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月壤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火星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祝融</a:t>
            </a:r>
            <a:r>
              <a:rPr lang="zh-CN" altLang="en-US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altLang="en-US" sz="20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带什么到太空，太空畅想</a:t>
            </a:r>
            <a:r>
              <a:rPr lang="zh-CN" altLang="en-US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r>
              <a:rPr lang="zh-CN" sz="2000" b="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点燃我国星际探测的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火种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，一代又一代航天人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接力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奋进，把工匠精神发挥到极致。</a:t>
            </a:r>
            <a:endParaRPr lang="zh-CN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355600"/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科技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创新与未来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，如：</a:t>
            </a:r>
            <a:r>
              <a:rPr lang="en-US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5G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、数字网络、人工智能、智慧城市、数字经济、生物医药等。</a:t>
            </a:r>
            <a:endParaRPr lang="zh-CN" altLang="en-US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63195" y="804545"/>
            <a:ext cx="5427982" cy="1101090"/>
            <a:chOff x="-146050" y="343298"/>
            <a:chExt cx="5442019" cy="1094539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6050" y="343298"/>
              <a:ext cx="2954020" cy="711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>
              <p:custDataLst>
                <p:tags r:id="rId5"/>
              </p:custDataLst>
            </p:nvPr>
          </p:nvSpPr>
          <p:spPr>
            <a:xfrm>
              <a:off x="2376328" y="980201"/>
              <a:ext cx="2919641" cy="4576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endParaRPr lang="en-US" altLang="zh-CN" sz="2400" b="1" spc="5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901065" y="930275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主题六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0" y="2630805"/>
            <a:ext cx="914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理想塑造精神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800" b="1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星火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也能</a:t>
            </a:r>
            <a:r>
              <a:rPr lang="en-US" altLang="zh-CN" sz="1800" b="1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燎原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。成就的背后是</a:t>
            </a:r>
            <a:r>
              <a:rPr lang="en-US" altLang="zh-CN" sz="180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精神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，奇迹的背后是力量。</a:t>
            </a:r>
            <a:endParaRPr lang="en-US" altLang="zh-CN" sz="1800" err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精神的实质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（三牛精神、志愿者精神等民族精神、红色精神、科创精神、抗美援朝精神、愚公精神、志愿者精神等）</a:t>
            </a:r>
            <a:endParaRPr lang="en-US" altLang="zh-CN" sz="1800" err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中华民族五千年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，生生不息到如今，靠的正是一代又一代迎难而上的逆行者、翻山越岭的跋涉者，劈荆斩刺的开拓者。谁是真的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谁是最可爱的人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-给戍边英雄（母亲）写一封信。）</a:t>
            </a:r>
            <a:r>
              <a:rPr lang="en-US" altLang="zh-CN" sz="1800" b="1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勤俭节约，珍惜粮食</a:t>
            </a:r>
            <a:r>
              <a:rPr lang="en-US" altLang="zh-CN" sz="180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。一束束凡人之光（微光成炬），助力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一臂之力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，那点点星星的善意，那绵延不绝的爱意，汇聚成灯塔，感受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珍惜和温暖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，让我们无时无刻不坚信：寒冬一定会过去，春天一定会到来。全民战役，一定会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赢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。中国梦，定能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梦想成真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1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新时代我们要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“我将无我”，小我与大我，颁奖词。火种，守护、青春与梦想，青年突击队，伟大出自平凡，英雄来自人民，</a:t>
            </a:r>
            <a:r>
              <a:rPr lang="en-US" altLang="zh-CN" sz="1800" b="1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每个平凡中国人都伟大了不起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1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8"/>
            </p:custDataLst>
          </p:nvPr>
        </p:nvSpPr>
        <p:spPr>
          <a:xfrm>
            <a:off x="2963204" y="1289814"/>
            <a:ext cx="529971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err="1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微光成炬与英雄精神</a:t>
            </a:r>
            <a:endParaRPr lang="en-US" altLang="zh-CN" sz="2800" b="1" spc="5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9"/>
            </p:custDataLst>
          </p:nvPr>
        </p:nvGrpSpPr>
        <p:grpSpPr>
          <a:xfrm>
            <a:off x="157860" y="1750189"/>
            <a:ext cx="1989371" cy="663860"/>
            <a:chOff x="1395" y="2029762"/>
            <a:chExt cx="2399374" cy="663860"/>
          </a:xfrm>
        </p:grpSpPr>
        <p:pic>
          <p:nvPicPr>
            <p:cNvPr id="8" name="Picture 5" descr="水墨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5"/>
            <p:cNvSpPr txBox="1"/>
            <p:nvPr>
              <p:custDataLst>
                <p:tags r:id="rId12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6946832" y="958306"/>
            <a:ext cx="2115820" cy="1370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163195" y="804545"/>
            <a:ext cx="5427982" cy="1101090"/>
            <a:chOff x="-146050" y="343298"/>
            <a:chExt cx="5442019" cy="1094539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6050" y="343298"/>
              <a:ext cx="2954020" cy="711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>
              <p:custDataLst>
                <p:tags r:id="rId7"/>
              </p:custDataLst>
            </p:nvPr>
          </p:nvSpPr>
          <p:spPr>
            <a:xfrm>
              <a:off x="2376328" y="980201"/>
              <a:ext cx="2919641" cy="4576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endParaRPr lang="en-US" altLang="zh-CN" sz="2400" b="1" spc="5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901065" y="930275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主题七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025015" y="2374900"/>
            <a:ext cx="665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10"/>
            </p:custDataLst>
          </p:nvPr>
        </p:nvSpPr>
        <p:spPr>
          <a:xfrm>
            <a:off x="3102322" y="1183096"/>
            <a:ext cx="43427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中国成就与中国故事</a:t>
            </a:r>
            <a:endParaRPr lang="en-US" altLang="zh-CN" sz="2800" b="1" spc="50"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11"/>
            </p:custDataLst>
          </p:nvPr>
        </p:nvGrpSpPr>
        <p:grpSpPr>
          <a:xfrm>
            <a:off x="95378" y="2033896"/>
            <a:ext cx="1989371" cy="663860"/>
            <a:chOff x="1395" y="2029762"/>
            <a:chExt cx="2399374" cy="663860"/>
          </a:xfrm>
        </p:grpSpPr>
        <p:pic>
          <p:nvPicPr>
            <p:cNvPr id="8" name="Picture 5" descr="水墨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5"/>
            <p:cNvSpPr txBox="1"/>
            <p:nvPr>
              <p:custDataLst>
                <p:tags r:id="rId14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15"/>
            </p:custDataLst>
          </p:nvPr>
        </p:nvSpPr>
        <p:spPr>
          <a:xfrm>
            <a:off x="669290" y="2752090"/>
            <a:ext cx="824230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90525"/>
            <a:r>
              <a:rPr lang="en-US" altLang="zh-CN" sz="2000" b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不同</a:t>
            </a:r>
            <a:r>
              <a:rPr lang="zh-CN" sz="2000" b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船</a:t>
            </a:r>
            <a:r>
              <a:rPr lang="zh-CN" sz="2000" b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有不同的命运，也有不同的故事。</a:t>
            </a:r>
            <a:endParaRPr lang="zh-CN" sz="2000" b="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390525"/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“两弹一星”、三峡工程、载人航天、超级计算、国产航母,蛟龙探海，深海机器人等一系列重大科技和工程突破，极大振奋了民族精神，极大提升了我国国际地位。</a:t>
            </a:r>
            <a:endParaRPr lang="zh-CN" sz="20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390525"/>
            <a:r>
              <a:rPr lang="en-US" altLang="zh-CN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b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国之大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者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，当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居安思危</a:t>
            </a:r>
            <a:r>
              <a:rPr lang="zh-CN" sz="20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。让人民生活幸福是“国之大者。秦岭是中华民族的祖脉、中华文化的重要象征。三江源、长江流域、黄河流域保护和高质量发展等。</a:t>
            </a:r>
            <a:endParaRPr lang="zh-CN" sz="2000" b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390525"/>
            <a:r>
              <a:rPr lang="en-US" altLang="zh-CN" sz="2000" b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b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中国</a:t>
            </a:r>
            <a:r>
              <a:rPr lang="zh-CN" sz="2000" b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故事（成就）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和个人的关系</a:t>
            </a:r>
            <a:r>
              <a:rPr lang="zh-CN" sz="2000" b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000" b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028180" y="990282"/>
            <a:ext cx="2115820" cy="1370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163195" y="804545"/>
            <a:ext cx="5427982" cy="1101090"/>
            <a:chOff x="-146050" y="343298"/>
            <a:chExt cx="5442019" cy="1094539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6050" y="343298"/>
              <a:ext cx="2954020" cy="711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>
              <p:custDataLst>
                <p:tags r:id="rId7"/>
              </p:custDataLst>
            </p:nvPr>
          </p:nvSpPr>
          <p:spPr>
            <a:xfrm>
              <a:off x="2376328" y="980201"/>
              <a:ext cx="2919641" cy="4576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endParaRPr lang="en-US" altLang="zh-CN" sz="2400" b="1" spc="5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901065" y="930275"/>
            <a:ext cx="147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主题八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55320" y="1795780"/>
            <a:ext cx="1611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参考素材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0" y="2261870"/>
            <a:ext cx="89090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中国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诗词大会武亦殊为何火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民谣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歌手赵磊一夜成名  （古典诗词与现代元素、雅俗共赏）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人民日报评传统文化：在文化原乡筑牢文化自信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所谓传统，既有传承，也有创制。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中华文化延续着我们国家和民族的精神血脉，既需要薪火相传、代代守护，也需要与时俱进、推陈出新。”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---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习近平    （家国情怀）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习大大甘肃之行，让中国传统文化既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活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又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火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；习大大传统文化教育观内涵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“折腾”名著还是羞辱传统文化</a:t>
            </a:r>
            <a:r>
              <a:rPr lang="zh-CN" altLang="en-US" sz="2000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?（网红与出名）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11"/>
            </p:custDataLst>
          </p:nvPr>
        </p:nvSpPr>
        <p:spPr>
          <a:xfrm>
            <a:off x="1595755" y="1390650"/>
            <a:ext cx="5953126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400" b="1" spc="5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 b="1" spc="50" err="1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文化自信</a:t>
            </a:r>
            <a:r>
              <a:rPr lang="en-US" altLang="zh-CN" sz="2400" b="1" spc="50" err="1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（核心价值观）</a:t>
            </a:r>
            <a:r>
              <a:rPr lang="en-US" altLang="zh-CN" sz="2400" b="1" spc="50" err="1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与创新传承</a:t>
            </a:r>
            <a:endParaRPr lang="en-US" altLang="zh-CN" sz="2400" b="1" spc="5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-99798" y="2814717"/>
            <a:ext cx="1989371" cy="663860"/>
            <a:chOff x="1395" y="2029762"/>
            <a:chExt cx="2399374" cy="663860"/>
          </a:xfrm>
        </p:grpSpPr>
        <p:pic>
          <p:nvPicPr>
            <p:cNvPr id="5" name="Picture 5" descr="水墨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pic>
        <p:nvPicPr>
          <p:cNvPr id="7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023971" y="898438"/>
            <a:ext cx="2075180" cy="16567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>
            <p:custDataLst>
              <p:tags r:id="rId9"/>
            </p:custDataLst>
          </p:nvPr>
        </p:nvGrpSpPr>
        <p:grpSpPr>
          <a:xfrm>
            <a:off x="163195" y="804545"/>
            <a:ext cx="2946400" cy="715457"/>
            <a:chOff x="163195" y="-52705"/>
            <a:chExt cx="2946400" cy="715457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95" y="-52705"/>
              <a:ext cx="2946400" cy="715457"/>
            </a:xfrm>
            <a:prstGeom prst="rect">
              <a:avLst/>
            </a:prstGeom>
          </p:spPr>
        </p:pic>
        <p:sp>
          <p:nvSpPr>
            <p:cNvPr id="10" name="文本框 1"/>
            <p:cNvSpPr txBox="1"/>
            <p:nvPr>
              <p:custDataLst>
                <p:tags r:id="rId13"/>
              </p:custDataLst>
            </p:nvPr>
          </p:nvSpPr>
          <p:spPr>
            <a:xfrm>
              <a:off x="901065" y="73025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主题九</a:t>
              </a:r>
              <a:endParaRPr lang="zh-CN" altLang="en-US" sz="2400" b="1"/>
            </a:p>
          </p:txBody>
        </p:sp>
      </p:grpSp>
      <p:sp>
        <p:nvSpPr>
          <p:cNvPr id="11" name="文本框 99"/>
          <p:cNvSpPr txBox="1"/>
          <p:nvPr>
            <p:custDataLst>
              <p:tags r:id="rId14"/>
            </p:custDataLst>
          </p:nvPr>
        </p:nvSpPr>
        <p:spPr>
          <a:xfrm>
            <a:off x="375285" y="2055495"/>
            <a:ext cx="85642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心有所信，方能致远。信心似火，凝聚磅礴精神力量。</a:t>
            </a:r>
            <a:endParaRPr lang="en-US" sz="1800" b="1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356870"/>
            <a:r>
              <a:rPr lang="en-US" sz="18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奋斗百年路，启航新征程。百年变迁，一路向前</a:t>
            </a:r>
            <a:r>
              <a:rPr lang="en-US" sz="24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 </a:t>
            </a:r>
            <a:endParaRPr lang="en-US" altLang="en-US" sz="2400" b="1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TextBox 12"/>
          <p:cNvSpPr txBox="1"/>
          <p:nvPr>
            <p:custDataLst>
              <p:tags r:id="rId15"/>
            </p:custDataLst>
          </p:nvPr>
        </p:nvSpPr>
        <p:spPr>
          <a:xfrm>
            <a:off x="1650365" y="1465580"/>
            <a:ext cx="55022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畅想百年辉煌</a:t>
            </a:r>
            <a:r>
              <a:rPr lang="en-US" altLang="zh-CN" sz="2800" b="1" spc="50" err="1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en-US" altLang="zh-CN" sz="2800" b="1" spc="50" err="1" smtClean="0"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凝聚奋进力量</a:t>
            </a:r>
            <a:endParaRPr lang="en-US" altLang="zh-CN" sz="2800" b="1" spc="50"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16"/>
            </p:custDataLst>
          </p:nvPr>
        </p:nvSpPr>
        <p:spPr>
          <a:xfrm>
            <a:off x="375285" y="3644900"/>
            <a:ext cx="828294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20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sz="24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sz="24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人人</a:t>
            </a:r>
            <a:r>
              <a:rPr lang="zh-CN" sz="2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都是红色</a:t>
            </a:r>
            <a:r>
              <a:rPr lang="en-US" sz="2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种子)讲解员</a:t>
            </a:r>
            <a:r>
              <a:rPr lang="zh-CN" sz="2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，讲讲前辈故事。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回眸聆听</a:t>
            </a:r>
            <a:r>
              <a:rPr lang="zh-CN" sz="24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百年党史，感悟历史伟业，接受精神洗礼，坚定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信念，信心，信仰</a:t>
            </a:r>
            <a:r>
              <a:rPr lang="zh-CN" sz="24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见证者，享受着，创造者</a:t>
            </a:r>
            <a:r>
              <a:rPr lang="zh-CN" sz="2400" b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。青年梦融入中国梦。（观红色书籍、电影等（建党伟业有感）），青年要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立大志，明大德，成大才，担大任。</a:t>
            </a:r>
            <a:r>
              <a:rPr 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</a:t>
            </a:r>
            <a:endParaRPr lang="en-US" altLang="en-US" sz="20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20829" y="2894415"/>
            <a:ext cx="1989371" cy="663860"/>
            <a:chOff x="1395" y="2029762"/>
            <a:chExt cx="2399374" cy="663860"/>
          </a:xfrm>
        </p:grpSpPr>
        <p:pic>
          <p:nvPicPr>
            <p:cNvPr id="5" name="Picture 5" descr="水墨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395" y="2260595"/>
              <a:ext cx="2399374" cy="43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258134" y="2029762"/>
              <a:ext cx="188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latin typeface="隶书" panose="02010509060101010101" pitchFamily="49" charset="-122"/>
                  <a:ea typeface="隶书" panose="02010509060101010101" pitchFamily="49" charset="-122"/>
                </a:rPr>
                <a:t>选题理由：</a:t>
              </a:r>
              <a:endParaRPr lang="zh-CN" altLang="en-US" sz="2400" b="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pic>
        <p:nvPicPr>
          <p:cNvPr id="7" name="Picture 2" descr="f:\program files\360se6\User Data\temp\7-51603-2008060707393426228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/>
          <a:stretch>
            <a:fillRect/>
          </a:stretch>
        </p:blipFill>
        <p:spPr bwMode="auto">
          <a:xfrm>
            <a:off x="7619851" y="820959"/>
            <a:ext cx="1524149" cy="1216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>
            <p:custDataLst>
              <p:tags r:id="rId9"/>
            </p:custDataLst>
          </p:nvPr>
        </p:nvGrpSpPr>
        <p:grpSpPr>
          <a:xfrm>
            <a:off x="936893" y="934791"/>
            <a:ext cx="2946400" cy="715457"/>
            <a:chOff x="163195" y="-52705"/>
            <a:chExt cx="2946400" cy="715457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95" y="-52705"/>
              <a:ext cx="2946400" cy="715457"/>
            </a:xfrm>
            <a:prstGeom prst="rect">
              <a:avLst/>
            </a:prstGeom>
          </p:spPr>
        </p:pic>
        <p:sp>
          <p:nvSpPr>
            <p:cNvPr id="10" name="文本框 1"/>
            <p:cNvSpPr txBox="1"/>
            <p:nvPr>
              <p:custDataLst>
                <p:tags r:id="rId13"/>
              </p:custDataLst>
            </p:nvPr>
          </p:nvSpPr>
          <p:spPr>
            <a:xfrm>
              <a:off x="901065" y="73025"/>
              <a:ext cx="14782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主题十</a:t>
              </a:r>
              <a:endParaRPr lang="zh-CN" altLang="en-US" sz="2400" b="1"/>
            </a:p>
          </p:txBody>
        </p:sp>
      </p:grpSp>
      <p:sp>
        <p:nvSpPr>
          <p:cNvPr id="11" name="文本框 99"/>
          <p:cNvSpPr txBox="1"/>
          <p:nvPr>
            <p:custDataLst>
              <p:tags r:id="rId14"/>
            </p:custDataLst>
          </p:nvPr>
        </p:nvSpPr>
        <p:spPr>
          <a:xfrm>
            <a:off x="233697" y="2047320"/>
            <a:ext cx="76656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56870"/>
            <a:r>
              <a:rPr lang="en-US" altLang="en-US" sz="200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广播稿</a:t>
            </a:r>
            <a:r>
              <a:rPr lang="en-US" altLang="en-US" sz="200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、发言稿、辩论稿、倡议书、书信、观（读）后感、慰问信、解说词、</a:t>
            </a:r>
            <a:r>
              <a:rPr lang="en-US" altLang="en-US" sz="200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征文稿</a:t>
            </a:r>
            <a:r>
              <a:rPr lang="zh-CN" altLang="en-US" sz="200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en-US" sz="200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红色参观</a:t>
            </a:r>
            <a:r>
              <a:rPr lang="en-US" altLang="en-US" sz="200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（旅游）稿 </a:t>
            </a:r>
            <a:r>
              <a:rPr lang="en-US" altLang="en-US" sz="200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00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漫画类作文</a:t>
            </a:r>
            <a:r>
              <a:rPr lang="en-US" altLang="en-US" sz="200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等。</a:t>
            </a:r>
            <a:endParaRPr lang="en-US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5"/>
          <p:cNvSpPr txBox="1"/>
          <p:nvPr>
            <p:custDataLst>
              <p:tags r:id="rId15"/>
            </p:custDataLst>
          </p:nvPr>
        </p:nvSpPr>
        <p:spPr>
          <a:xfrm>
            <a:off x="303530" y="3680460"/>
            <a:ext cx="8635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2400" b="1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altLang="zh-CN" sz="2400" b="1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近几年语文命题特别重视</a:t>
            </a:r>
            <a:r>
              <a:rPr lang="zh-CN" altLang="en-US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学生的阅读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能力、语言组织</a:t>
            </a:r>
            <a:r>
              <a:rPr lang="zh-CN" altLang="en-US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及表达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能力、学科素养和综合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思辨</a:t>
            </a:r>
            <a:r>
              <a:rPr lang="zh-CN" alt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批判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能力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的考查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作文更加倾向于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自我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价值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定位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家</a:t>
            </a:r>
            <a:r>
              <a:rPr 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国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情怀</a:t>
            </a:r>
            <a:r>
              <a:rPr lang="zh-CN" altLang="en-US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和国运思索的考查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；日常生活</a:t>
            </a:r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楷体" panose="02010609060101010101" charset="-122"/>
              </a:rPr>
              <a:t>真善美</a:t>
            </a:r>
            <a:r>
              <a:rPr 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楷体" panose="02010609060101010101" charset="-122"/>
              </a:rPr>
              <a:t>实用类</a:t>
            </a:r>
            <a:r>
              <a:rPr 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文体等的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考察要加强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楷体" panose="02010609060101010101" charset="-122"/>
              </a:rPr>
              <a:t>重点</a:t>
            </a:r>
            <a:r>
              <a:rPr lang="zh-CN" sz="2400" smtClean="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关注</a:t>
            </a:r>
            <a:r>
              <a:rPr lang="zh-CN" sz="24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4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TextBox 12"/>
          <p:cNvSpPr txBox="1"/>
          <p:nvPr>
            <p:custDataLst>
              <p:tags r:id="rId16"/>
            </p:custDataLst>
          </p:nvPr>
        </p:nvSpPr>
        <p:spPr>
          <a:xfrm>
            <a:off x="2858764" y="1111010"/>
            <a:ext cx="504054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/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    </a:t>
            </a:r>
            <a:r>
              <a:rPr lang="en-US" altLang="zh-CN" sz="2800" b="1" spc="50" err="1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应用文体</a:t>
            </a:r>
            <a:endParaRPr lang="en-US" altLang="zh-CN" sz="2800" b="1" spc="5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16632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第一步：概括四则材料主要意思。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69269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材料一</a:t>
            </a:r>
            <a:r>
              <a:rPr lang="zh-CN" altLang="en-US" sz="2400" dirty="0" smtClean="0"/>
              <a:t>的主要意思：侍从眼中无伟人。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196752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材料二</a:t>
            </a:r>
            <a:r>
              <a:rPr lang="zh-CN" altLang="en-US" sz="2400" dirty="0" smtClean="0"/>
              <a:t>的主要意思：强盗眼中无耶稣。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材料三</a:t>
            </a:r>
            <a:r>
              <a:rPr lang="zh-CN" altLang="en-US" sz="2400" dirty="0" smtClean="0"/>
              <a:t>的主要意思：郁达夫视鲁迅为伟人。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204864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材料四</a:t>
            </a:r>
            <a:r>
              <a:rPr lang="zh-CN" altLang="en-US" sz="2400" dirty="0" smtClean="0"/>
              <a:t>的主要意思：颜回眼里视孔子为伟人。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892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第二步：对四则材料进行合理的归类。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328498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一、看主语：</a:t>
            </a:r>
            <a:r>
              <a:rPr lang="zh-CN" altLang="en-US" sz="2000" dirty="0" smtClean="0"/>
              <a:t>侍从、强盗、郁达夫、颜回是四则材料的主语。</a:t>
            </a:r>
            <a:endParaRPr lang="en-US" altLang="zh-CN" sz="2000" dirty="0" smtClean="0"/>
          </a:p>
        </p:txBody>
      </p:sp>
      <p:sp>
        <p:nvSpPr>
          <p:cNvPr id="11" name="矩形 10"/>
          <p:cNvSpPr/>
          <p:nvPr/>
        </p:nvSpPr>
        <p:spPr>
          <a:xfrm>
            <a:off x="611560" y="3645024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二、看宾语：</a:t>
            </a:r>
            <a:r>
              <a:rPr lang="zh-CN" altLang="en-US" sz="2000" dirty="0" smtClean="0"/>
              <a:t>伟人、耶稣、伟人鲁迅、伟人孔子是四则材料的宾语。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077072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三、归类主语：</a:t>
            </a:r>
            <a:r>
              <a:rPr lang="zh-CN" altLang="en-US" sz="2000" dirty="0" smtClean="0"/>
              <a:t>侍从和强盗是否可以归为一类，都是属于社会的底层，而郁达夫和颜回是否可以归为一类，都是属于有教养有名望的人。</a:t>
            </a:r>
            <a:endParaRPr lang="zh-CN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4869160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四、归类宾语：</a:t>
            </a:r>
            <a:r>
              <a:rPr lang="zh-CN" altLang="en-US" sz="2000" dirty="0" smtClean="0"/>
              <a:t>伟人、耶稣、鲁迅、孔子是否是属于同一类，应该都是伟人。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566124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通过归类分析，我们能从材料中得出什么结论？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260648"/>
            <a:ext cx="7037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通过归类分析，我们从材料可得出的结论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90872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侍从、强盗眼中无伟人</a:t>
            </a:r>
            <a:r>
              <a:rPr lang="zh-CN" altLang="zh-CN" sz="2400" b="1" dirty="0" smtClean="0"/>
              <a:t>，</a:t>
            </a:r>
            <a:r>
              <a:rPr lang="zh-CN" altLang="en-US" sz="2400" b="1" dirty="0"/>
              <a:t>而</a:t>
            </a:r>
            <a:r>
              <a:rPr lang="zh-CN" altLang="zh-CN" sz="2400" b="1" dirty="0" smtClean="0"/>
              <a:t>郁达夫</a:t>
            </a:r>
            <a:r>
              <a:rPr lang="zh-CN" altLang="zh-CN" sz="2400" b="1" dirty="0"/>
              <a:t>、颜回眼中有伟人。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第三步：分析材料所给的结论，提取观点。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797152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观点二：如何成为一个懂得伟人、理解伟人的人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2204864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sz="2400" dirty="0" smtClean="0"/>
              <a:t>“</a:t>
            </a:r>
            <a:r>
              <a:rPr lang="zh-CN" altLang="zh-CN" sz="2400" dirty="0"/>
              <a:t>侍从眼中无伟人”，是因为侍从自己本身的眼界狭小，无法触及顶层人物的内在；强盗</a:t>
            </a:r>
            <a:r>
              <a:rPr lang="zh-CN" altLang="zh-CN" sz="2400" dirty="0" smtClean="0"/>
              <a:t>讥</a:t>
            </a:r>
            <a:r>
              <a:rPr lang="zh-CN" altLang="en-US" sz="2400" dirty="0" smtClean="0"/>
              <a:t>讽</a:t>
            </a:r>
            <a:r>
              <a:rPr lang="zh-CN" altLang="zh-CN" sz="2400" dirty="0" smtClean="0"/>
              <a:t>耶稣</a:t>
            </a:r>
            <a:r>
              <a:rPr lang="zh-CN" altLang="zh-CN" sz="2400" dirty="0"/>
              <a:t>不是神之子，是因为强盗</a:t>
            </a:r>
            <a:r>
              <a:rPr lang="zh-CN" altLang="zh-CN" sz="2400" dirty="0" smtClean="0"/>
              <a:t>自身</a:t>
            </a:r>
            <a:r>
              <a:rPr lang="zh-CN" altLang="en-US" sz="2400" dirty="0" smtClean="0"/>
              <a:t>缺少信仰，甚至阴暗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内心，不能看出耶稣的</a:t>
            </a:r>
            <a:r>
              <a:rPr lang="zh-CN" altLang="zh-CN" sz="2400" dirty="0" smtClean="0"/>
              <a:t>伟大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而</a:t>
            </a:r>
            <a:r>
              <a:rPr lang="zh-CN" altLang="zh-CN" sz="2400" dirty="0"/>
              <a:t>郁达夫和颜回因为</a:t>
            </a:r>
            <a:r>
              <a:rPr lang="zh-CN" altLang="zh-CN" sz="2400" dirty="0" smtClean="0"/>
              <a:t>自身</a:t>
            </a:r>
            <a:r>
              <a:rPr lang="zh-CN" altLang="en-US" sz="2400" dirty="0" smtClean="0"/>
              <a:t>教养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高尚、眼界的开阔，自然眼中有伟人。而这一切</a:t>
            </a:r>
            <a:r>
              <a:rPr lang="zh-CN" altLang="zh-CN" sz="2400" dirty="0" smtClean="0"/>
              <a:t>，是因为</a:t>
            </a:r>
            <a:r>
              <a:rPr lang="zh-CN" altLang="en-US" sz="2400" dirty="0" smtClean="0"/>
              <a:t>人的教养、人的</a:t>
            </a:r>
            <a:r>
              <a:rPr lang="zh-CN" altLang="zh-CN" sz="2400" dirty="0" smtClean="0"/>
              <a:t>眼界决定看</a:t>
            </a:r>
            <a:r>
              <a:rPr lang="zh-CN" altLang="zh-CN" sz="2400" dirty="0"/>
              <a:t>人的</a:t>
            </a:r>
            <a:r>
              <a:rPr lang="zh-CN" altLang="zh-CN" sz="2400" dirty="0" smtClean="0"/>
              <a:t>高度。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11560" y="4221088"/>
            <a:ext cx="5832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观点一：人的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眼界</a:t>
            </a:r>
            <a:r>
              <a:rPr lang="zh-CN" altLang="zh-CN" sz="2800" b="1" dirty="0">
                <a:solidFill>
                  <a:srgbClr val="FF0000"/>
                </a:solidFill>
              </a:rPr>
              <a:t>决定看人的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高度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5445224"/>
            <a:ext cx="86409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    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观点三：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理解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伟人、珍惜英雄，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“拥护、爱戴、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崇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敬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的精神信仰，否则只能是最可怜的生物之群，是没有希望的奴隶之邦。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135" y="208280"/>
            <a:ext cx="7239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相关素材：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860" y="805180"/>
            <a:ext cx="82175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        一、子路问君子。子曰：“修己以敬。”“修己以安人。”“修己以安百姓。”</a:t>
            </a:r>
            <a:endParaRPr lang="zh-CN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7190" y="1758950"/>
            <a:ext cx="819848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   二、孔子曰：“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君子有三畏：畏天命，畏大人，畏圣人之言。</a:t>
            </a:r>
            <a:r>
              <a:rPr lang="zh-CN" altLang="en-US" sz="2800" dirty="0" smtClean="0"/>
              <a:t>小人不知天命而不畏也，狎大人，侮圣人之言。”（畏：敬畏）</a:t>
            </a:r>
            <a:endParaRPr lang="zh-CN" altLang="en-US" sz="2800" dirty="0" smtClean="0"/>
          </a:p>
          <a:p>
            <a:r>
              <a:rPr lang="zh-CN" altLang="en-US" sz="2800" b="1" dirty="0">
                <a:solidFill>
                  <a:srgbClr val="0B5FD1"/>
                </a:solidFill>
              </a:rPr>
              <a:t>三、那些与我们同时代的光芒熠熠的人物，其实和伴随我们的日月星辰没什么区别，平时你总不大会时常想起他们，你总觉得他们永远会在。然而他们却又和日月星辰不同，是西沉了就不再升起，划过天幕就不再回来。他的光芒照耀到的地方越多，你越会感到随着他们的离去，时代的一部分也随之定稿，后人翻阅时代的书页时，会清晰地看到这个天体陨落的注脚。</a:t>
            </a:r>
            <a:r>
              <a:rPr lang="zh-CN" altLang="en-US" sz="2800" b="1" dirty="0">
                <a:solidFill>
                  <a:srgbClr val="FF0000"/>
                </a:solidFill>
              </a:rPr>
              <a:t>（郑泓楠）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07504" y="356170"/>
            <a:ext cx="8784976" cy="60016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阅读下面的文字，根据要求写作。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dirty="0" smtClean="0">
                <a:ln>
                  <a:noFill/>
                </a:ln>
                <a:solidFill>
                  <a:srgbClr val="090909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材料一：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二十世纪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50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年代初，中国人民在北大荒进行了艰难的开垦创业。几代拓荒人承受了难以想象的艰难困苦，把一片蛮荒之地变成了今天的沃野粮仓。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70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年来，有力地维护了国家粮食安全，在全世界挺起了中国脊梁！北大荒的精神可以概括为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Arial" panose="020B0604020202020204"/>
                <a:ea typeface="华文楷体" panose="02010600040101010101" pitchFamily="2" charset="-122"/>
                <a:cs typeface="宋体" panose="02010600030101010101" pitchFamily="2" charset="-122"/>
              </a:rPr>
              <a:t>“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艰苦奋斗、勇于开拓、顾全大局、无私奉献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Arial" panose="020B0604020202020204"/>
                <a:ea typeface="华文楷体" panose="02010600040101010101" pitchFamily="2" charset="-122"/>
                <a:cs typeface="宋体" panose="02010600030101010101" pitchFamily="2" charset="-122"/>
              </a:rPr>
              <a:t>”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材料二：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2020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年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10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月，由袁隆平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Arial" panose="020B0604020202020204"/>
                <a:ea typeface="华文楷体" panose="02010600040101010101" pitchFamily="2" charset="-122"/>
                <a:cs typeface="宋体" panose="02010600030101010101" pitchFamily="2" charset="-122"/>
              </a:rPr>
              <a:t>“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海水稻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Arial" panose="020B0604020202020204"/>
                <a:ea typeface="华文楷体" panose="02010600040101010101" pitchFamily="2" charset="-122"/>
                <a:cs typeface="宋体" panose="02010600030101010101" pitchFamily="2" charset="-122"/>
              </a:rPr>
              <a:t>”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团队和江苏省农业技术推广总站合作，创新生物科学技术，试验种植的耐盐水稻平均亩产达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802.9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公斤，创下盐碱地水稻高产新纪录。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材料三：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秦玥飞，毕业于世界名校耶鲁大学。但他选择成为一名大学生村官，带领村民创办合作社，发展山茶油产业，为村里修水渠，扩建敬老院，并拉来了乡村信息化教育项目。他说：我必须了解我自己国家的最普通的老百姓，了解他们的生活中有什么样的酸甜苦辣，用自己的所学、所长去改变农村面貌，让自己的国家变得更好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读了以上材料，你有什么样的思考与感悟？请写一篇文章。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210820"/>
            <a:ext cx="9090660" cy="6000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写作指导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这个作文由三则材料组成。</a:t>
            </a: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材料一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是对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“北大荒精神”的概括，“艰苦奋斗、勇于开拓、顾全大局、无私奉献”就是“奋斗”“开拓”“创新”“担当”“奉献”“价值”“爱国”等主题。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材料二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是介绍我国水稻的新成就，水稻生产不断创新，在粮食产量上不断突破。这与科技“开拓创新”、科学工作者的“奋斗担当”有着一脉相承的关系，是“北大荒精神”的延续。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材料三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是耶鲁毕业生秦玥飞的人生经历，体现了一个年轻人的理想追求、奋斗精神、担当与奉献的精神。这是具有“北大荒精神”的“拓荒者”在当代的奋斗精神。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材料二和三都可以看出材料一中提到的“北大荒精神”所体现的“奋斗”“拼搏” “勇气”“创新”“担当”“奉献”“价值”“爱国”等主题。我们要以材料一的“北大荒精神”内涵“艰苦奋斗、勇于开拓、顾全大局、无私奉献”为核心，依据材料二、三的不同角度指向，</a:t>
            </a:r>
            <a:r>
              <a:rPr kumimoji="0" lang="zh-CN" altLang="en-US" sz="2400" b="1" i="0" u="sng" strike="noStrike" cap="none" normalizeH="0" baseline="0" dirty="0" smtClean="0">
                <a:ln>
                  <a:noFill/>
                </a:ln>
                <a:solidFill>
                  <a:srgbClr val="09090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书写“北大荒精神”的当代创新与年轻人在新时代奋斗、开拓、担当等精神的传承。</a:t>
            </a:r>
            <a:endParaRPr kumimoji="0" lang="zh-CN" altLang="en-US" sz="24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468308" y="1124878"/>
            <a:ext cx="6444208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/>
              <a:t>     </a:t>
            </a:r>
            <a:r>
              <a:rPr lang="zh-CN" altLang="en-US" sz="3200" b="1" dirty="0" smtClean="0">
                <a:solidFill>
                  <a:srgbClr val="0B5FD1"/>
                </a:solidFill>
              </a:rPr>
              <a:t>     一、奋斗是最美的人生底色。</a:t>
            </a:r>
            <a:endParaRPr lang="zh-CN" altLang="en-US" sz="3200" b="1" dirty="0" smtClean="0">
              <a:solidFill>
                <a:srgbClr val="0B5FD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6720" y="1997710"/>
            <a:ext cx="8465820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en-US" sz="3200" b="1" dirty="0" smtClean="0"/>
              <a:t>    </a:t>
            </a:r>
            <a:r>
              <a:rPr lang="zh-CN" altLang="en-US" sz="3200" b="1" dirty="0" smtClean="0">
                <a:solidFill>
                  <a:srgbClr val="0B5FD1"/>
                </a:solidFill>
              </a:rPr>
              <a:t>    二、</a:t>
            </a:r>
            <a:r>
              <a:rPr lang="zh-CN" altLang="zh-CN" sz="3200" b="1" dirty="0" smtClean="0">
                <a:solidFill>
                  <a:srgbClr val="0B5FD1"/>
                </a:solidFill>
              </a:rPr>
              <a:t>秦</a:t>
            </a:r>
            <a:r>
              <a:rPr lang="zh-CN" altLang="zh-CN" sz="3200" b="1" dirty="0">
                <a:solidFill>
                  <a:srgbClr val="0B5FD1"/>
                </a:solidFill>
              </a:rPr>
              <a:t>玥飞感动中国人物颁奖词：</a:t>
            </a:r>
            <a:r>
              <a:rPr lang="en-US" altLang="zh-CN" sz="3200" b="1" dirty="0">
                <a:solidFill>
                  <a:srgbClr val="0B5FD1"/>
                </a:solidFill>
              </a:rPr>
              <a:t>“</a:t>
            </a:r>
            <a:r>
              <a:rPr lang="zh-CN" altLang="zh-CN" sz="3200" b="1" dirty="0">
                <a:solidFill>
                  <a:srgbClr val="0B5FD1"/>
                </a:solidFill>
              </a:rPr>
              <a:t>在殿堂和田垄之间，你选择后者，脚踏泥泞俯首躬行，在荆棘和贫穷中拓荒，洒下的汗水是青春，埋下的种子叫理想，守在悉心耕耘的大地，静待收获的时节。</a:t>
            </a:r>
            <a:r>
              <a:rPr lang="en-US" altLang="zh-CN" sz="3200" b="1" dirty="0">
                <a:solidFill>
                  <a:srgbClr val="0B5FD1"/>
                </a:solidFill>
              </a:rPr>
              <a:t>”</a:t>
            </a:r>
            <a:endParaRPr lang="en-US" altLang="zh-CN" sz="3200" b="1" dirty="0">
              <a:solidFill>
                <a:srgbClr val="0B5FD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875" y="4547235"/>
            <a:ext cx="75412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三、红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船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精神：</a:t>
            </a:r>
            <a:endParaRPr lang="en-US" altLang="zh-CN" sz="3200" b="1" dirty="0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开天辟地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、敢为人先的首创精神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，</a:t>
            </a:r>
            <a:endParaRPr lang="en-US" altLang="zh-CN" sz="3200" b="1" dirty="0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坚定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理想、百折不挠的奋斗精神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，</a:t>
            </a:r>
            <a:endParaRPr lang="en-US" altLang="zh-CN" sz="3200" b="1" dirty="0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立党为公</a:t>
            </a: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、忠诚为民的奉献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精神。</a:t>
            </a:r>
            <a:endParaRPr lang="zh-CN" altLang="en-US" sz="3200" b="1" dirty="0" smtClean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552" y="404664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可用素材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 bldLvl="0" animBg="1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99390" y="268605"/>
            <a:ext cx="8765540" cy="6000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无论在哪个时代，青年人都是肩扛社会大任，推动社会发展的中流砥柱。而今，责任的大旗正向我们递来，我们应不负韶华，共同振兴国家。现如今，中国仍不乏勇扛国家大任的青年。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“蛟龙号”总设计师、潜航员叶聪，付出常人十倍百倍的努力，让大国重器落地；嫦娥团队中那些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后的年轻人，同先辈合作将中国的兔子送上月球背面；哈工大那群二十几岁的青年，成功在轨抢救回了“龙江二号”并拍下了被世界称赞的“最棒的地月合照”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这些走在时代前列的年轻人，完美地诠释了什么是“振兴国家，不负韶华”。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青年，不愧是中国革命的燎原火种，中国大厦的不锈钢钉，中国故事的青春注脚！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21EAA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青年兴，则国家兴；青年强，则国家强。呼唤新章，领袖新时代的嘱托在耳畔久久回响：“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新时代中国青年要勇做走在时代前列的奋进者、开拓者、奉献者，毫不畏惧面对一切艰难险阻，在劈波斩浪中开拓前进，在披荆斩棘中开辟天地，在攻坚克难中创造业绩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1EAA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，用青春和汗水创造出让世界刮目相看的新奇迹！”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4030" y="1555808"/>
            <a:ext cx="5741586" cy="121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zh-CN" altLang="en-US" sz="240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sz="2400" smtClean="0">
                <a:latin typeface="楷体" panose="02010609060101010101" charset="-122"/>
                <a:ea typeface="楷体" panose="02010609060101010101" charset="-122"/>
              </a:rPr>
              <a:t>基于</a:t>
            </a:r>
            <a:r>
              <a:rPr lang="zh-CN" altLang="zh-CN" sz="2400">
                <a:latin typeface="楷体" panose="02010609060101010101" charset="-122"/>
                <a:ea typeface="楷体" panose="02010609060101010101" charset="-122"/>
              </a:rPr>
              <a:t>对</a:t>
            </a:r>
            <a:r>
              <a:rPr lang="zh-CN" alt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高考命题规律</a:t>
            </a:r>
            <a:r>
              <a:rPr lang="zh-CN" altLang="zh-CN" sz="2400" b="1">
                <a:latin typeface="楷体" panose="02010609060101010101" charset="-122"/>
                <a:ea typeface="楷体" panose="02010609060101010101" charset="-122"/>
              </a:rPr>
              <a:t>的深度</a:t>
            </a:r>
            <a:r>
              <a:rPr lang="zh-CN" altLang="zh-CN" sz="2400" b="1" smtClean="0">
                <a:latin typeface="楷体" panose="02010609060101010101" charset="-122"/>
                <a:ea typeface="楷体" panose="02010609060101010101" charset="-122"/>
              </a:rPr>
              <a:t>研究</a:t>
            </a:r>
            <a:endParaRPr lang="zh-CN" altLang="en-US" sz="480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华文隶书" panose="02010800040101010101" pitchFamily="2" charset="-122"/>
            </a:endParaRPr>
          </a:p>
        </p:txBody>
      </p:sp>
      <p:sp>
        <p:nvSpPr>
          <p:cNvPr id="24" name="标题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60328" y="2526063"/>
            <a:ext cx="2654224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en-US" sz="3600" i="1">
              <a:solidFill>
                <a:schemeClr val="accent1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华文隶书" panose="02010800040101010101" pitchFamily="2" charset="-122"/>
            </a:endParaRPr>
          </a:p>
        </p:txBody>
      </p:sp>
      <p:sp>
        <p:nvSpPr>
          <p:cNvPr id="25" name="标题 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52073" y="3496870"/>
            <a:ext cx="2654224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en-US" sz="3600" i="1">
              <a:solidFill>
                <a:schemeClr val="accent1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华文隶书" panose="02010800040101010101" pitchFamily="2" charset="-122"/>
            </a:endParaRPr>
          </a:p>
        </p:txBody>
      </p:sp>
      <p:sp>
        <p:nvSpPr>
          <p:cNvPr id="26" name="标题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52073" y="4361921"/>
            <a:ext cx="2654224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en-US" sz="3600" i="1">
              <a:solidFill>
                <a:schemeClr val="accent1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华文隶书" panose="02010800040101010101" pitchFamily="2" charset="-122"/>
            </a:endParaRPr>
          </a:p>
        </p:txBody>
      </p:sp>
      <p:pic>
        <p:nvPicPr>
          <p:cNvPr id="31" name="Picture 5" descr="水墨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4147" y="4775889"/>
            <a:ext cx="3538518" cy="105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Documents and Settings\Administrator\桌面\中国风T\dbb44aed2e738bd4049fdda4a18b87d6267ff9ed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66" y="4361805"/>
            <a:ext cx="2304984" cy="98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 and Settings\Administrator\桌面\中国风T\竹子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33531" y="832386"/>
            <a:ext cx="1897465" cy="16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828822" y="2433829"/>
            <a:ext cx="760142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/>
              <a:t> 2021</a:t>
            </a:r>
            <a:r>
              <a:rPr lang="zh-CN" altLang="en-US" sz="4000" b="1"/>
              <a:t>高考</a:t>
            </a:r>
            <a:r>
              <a:rPr lang="zh-CN" altLang="en-US" sz="4000" b="1" smtClean="0"/>
              <a:t>作文十大主题精准预测</a:t>
            </a:r>
            <a:endParaRPr lang="zh-CN" altLang="en-US" sz="4000" b="1"/>
          </a:p>
          <a:p>
            <a:r>
              <a:rPr lang="zh-CN" altLang="en-US" sz="4000" b="1" smtClean="0">
                <a:solidFill>
                  <a:srgbClr val="FF0000"/>
                </a:solidFill>
              </a:rPr>
              <a:t>                 再</a:t>
            </a:r>
            <a:r>
              <a:rPr lang="zh-CN" altLang="en-US" sz="3200" b="1" smtClean="0">
                <a:solidFill>
                  <a:srgbClr val="FF0000"/>
                </a:solidFill>
              </a:rPr>
              <a:t>次强势</a:t>
            </a:r>
            <a:r>
              <a:rPr lang="zh-CN" altLang="en-US" sz="3200" b="1">
                <a:solidFill>
                  <a:srgbClr val="FF0000"/>
                </a:solidFill>
              </a:rPr>
              <a:t>来</a:t>
            </a:r>
            <a:r>
              <a:rPr lang="zh-CN" altLang="en-US" sz="3200" b="1" smtClean="0">
                <a:solidFill>
                  <a:srgbClr val="FF0000"/>
                </a:solidFill>
              </a:rPr>
              <a:t>袭</a:t>
            </a:r>
            <a:endParaRPr lang="en-US" altLang="zh-CN" sz="3200" b="1" smtClean="0">
              <a:solidFill>
                <a:srgbClr val="FF0000"/>
              </a:solidFill>
            </a:endParaRPr>
          </a:p>
          <a:p>
            <a:r>
              <a:rPr lang="zh-CN" altLang="en-US" sz="2400" b="1" smtClean="0">
                <a:solidFill>
                  <a:srgbClr val="0070C0"/>
                </a:solidFill>
              </a:rPr>
              <a:t>                </a:t>
            </a:r>
            <a:endParaRPr lang="en-US" altLang="zh-CN" sz="2400" b="1" smtClean="0">
              <a:solidFill>
                <a:srgbClr val="0070C0"/>
              </a:solidFill>
            </a:endParaRPr>
          </a:p>
          <a:p>
            <a:r>
              <a:rPr lang="en-US" altLang="zh-CN" sz="2400" b="1">
                <a:solidFill>
                  <a:srgbClr val="0070C0"/>
                </a:solidFill>
              </a:rPr>
              <a:t> </a:t>
            </a:r>
            <a:r>
              <a:rPr lang="en-US" altLang="zh-CN" sz="2400" b="1" smtClean="0">
                <a:solidFill>
                  <a:srgbClr val="0070C0"/>
                </a:solidFill>
              </a:rPr>
              <a:t>               </a:t>
            </a:r>
            <a:r>
              <a:rPr lang="zh-CN" altLang="en-US" sz="2400" b="1" smtClean="0">
                <a:solidFill>
                  <a:srgbClr val="FF0000"/>
                </a:solidFill>
              </a:rPr>
              <a:t>勇士们</a:t>
            </a:r>
            <a:r>
              <a:rPr lang="zh-CN" altLang="en-US" sz="2400" b="1" smtClean="0">
                <a:solidFill>
                  <a:srgbClr val="0070C0"/>
                </a:solidFill>
              </a:rPr>
              <a:t>：胸</a:t>
            </a:r>
            <a:r>
              <a:rPr lang="zh-CN" altLang="en-US" sz="2400" b="1">
                <a:solidFill>
                  <a:srgbClr val="0070C0"/>
                </a:solidFill>
              </a:rPr>
              <a:t>中有丘壑，眼里存山河</a:t>
            </a:r>
            <a:endParaRPr lang="zh-CN" altLang="en-US" sz="2400" b="1">
              <a:solidFill>
                <a:srgbClr val="0070C0"/>
              </a:solidFill>
            </a:endParaRPr>
          </a:p>
          <a:p>
            <a:endParaRPr lang="en-US" altLang="zh-CN" sz="4000" b="1" smtClean="0">
              <a:solidFill>
                <a:srgbClr val="FF0000"/>
              </a:solidFill>
            </a:endParaRPr>
          </a:p>
          <a:p>
            <a:r>
              <a:rPr lang="en-US" altLang="zh-CN" sz="4000" b="1">
                <a:solidFill>
                  <a:srgbClr val="FF0000"/>
                </a:solidFill>
              </a:rPr>
              <a:t> </a:t>
            </a:r>
            <a:r>
              <a:rPr lang="en-US" altLang="zh-CN" sz="4000" b="1" smtClean="0">
                <a:solidFill>
                  <a:srgbClr val="FF0000"/>
                </a:solidFill>
              </a:rPr>
              <a:t>         </a:t>
            </a:r>
            <a:endParaRPr lang="en-US" altLang="zh-CN" sz="4000" b="1">
              <a:solidFill>
                <a:srgbClr val="FF0000"/>
              </a:solidFill>
            </a:endParaRPr>
          </a:p>
          <a:p>
            <a:endParaRPr lang="zh-CN" altLang="en-US" sz="40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2696210" y="4361815"/>
            <a:ext cx="39954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smtClean="0">
              <a:solidFill>
                <a:srgbClr val="0070C0"/>
              </a:solidFill>
            </a:endParaRPr>
          </a:p>
          <a:p>
            <a:r>
              <a:rPr lang="zh-CN" altLang="en-US" sz="2400" b="1" smtClean="0">
                <a:solidFill>
                  <a:srgbClr val="FF0000"/>
                </a:solidFill>
              </a:rPr>
              <a:t>        为了梦想，为荣誉</a:t>
            </a:r>
            <a:r>
              <a:rPr lang="zh-CN" altLang="en-US" sz="2400" b="1">
                <a:solidFill>
                  <a:srgbClr val="FF0000"/>
                </a:solidFill>
              </a:rPr>
              <a:t>而</a:t>
            </a:r>
            <a:r>
              <a:rPr lang="zh-CN" altLang="en-US" sz="2400" b="1" smtClean="0">
                <a:solidFill>
                  <a:srgbClr val="FF0000"/>
                </a:solidFill>
              </a:rPr>
              <a:t>战</a:t>
            </a:r>
            <a:r>
              <a:rPr lang="en-US" altLang="zh-CN" sz="2400" b="1" smtClean="0">
                <a:solidFill>
                  <a:srgbClr val="FF0000"/>
                </a:solidFill>
              </a:rPr>
              <a:t>!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11" name="图片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456" y="885762"/>
            <a:ext cx="4125913" cy="309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tags/tag1.xml><?xml version="1.0" encoding="utf-8"?>
<p:tagLst xmlns:p="http://schemas.openxmlformats.org/presentationml/2006/main">
  <p:tag name="AS_UNIQUEID" val="290"/>
</p:tagLst>
</file>

<file path=ppt/tags/tag10.xml><?xml version="1.0" encoding="utf-8"?>
<p:tagLst xmlns:p="http://schemas.openxmlformats.org/presentationml/2006/main">
  <p:tag name="AS_UNIQUEID" val="301"/>
</p:tagLst>
</file>

<file path=ppt/tags/tag100.xml><?xml version="1.0" encoding="utf-8"?>
<p:tagLst xmlns:p="http://schemas.openxmlformats.org/presentationml/2006/main">
  <p:tag name="AS_UNIQUEID" val="168"/>
</p:tagLst>
</file>

<file path=ppt/tags/tag101.xml><?xml version="1.0" encoding="utf-8"?>
<p:tagLst xmlns:p="http://schemas.openxmlformats.org/presentationml/2006/main">
  <p:tag name="AS_UNIQUEID" val="169"/>
</p:tagLst>
</file>

<file path=ppt/tags/tag102.xml><?xml version="1.0" encoding="utf-8"?>
<p:tagLst xmlns:p="http://schemas.openxmlformats.org/presentationml/2006/main">
  <p:tag name="AS_UNIQUEID" val="170"/>
</p:tagLst>
</file>

<file path=ppt/tags/tag103.xml><?xml version="1.0" encoding="utf-8"?>
<p:tagLst xmlns:p="http://schemas.openxmlformats.org/presentationml/2006/main">
  <p:tag name="AS_UNIQUEID" val="171"/>
</p:tagLst>
</file>

<file path=ppt/tags/tag104.xml><?xml version="1.0" encoding="utf-8"?>
<p:tagLst xmlns:p="http://schemas.openxmlformats.org/presentationml/2006/main">
  <p:tag name="AS_UNIQUEID" val="172"/>
</p:tagLst>
</file>

<file path=ppt/tags/tag105.xml><?xml version="1.0" encoding="utf-8"?>
<p:tagLst xmlns:p="http://schemas.openxmlformats.org/presentationml/2006/main">
  <p:tag name="AS_UNIQUEID" val="173"/>
</p:tagLst>
</file>

<file path=ppt/tags/tag106.xml><?xml version="1.0" encoding="utf-8"?>
<p:tagLst xmlns:p="http://schemas.openxmlformats.org/presentationml/2006/main">
  <p:tag name="AS_UNIQUEID" val="174"/>
</p:tagLst>
</file>

<file path=ppt/tags/tag107.xml><?xml version="1.0" encoding="utf-8"?>
<p:tagLst xmlns:p="http://schemas.openxmlformats.org/presentationml/2006/main">
  <p:tag name="AS_UNIQUEID" val="175"/>
</p:tagLst>
</file>

<file path=ppt/tags/tag108.xml><?xml version="1.0" encoding="utf-8"?>
<p:tagLst xmlns:p="http://schemas.openxmlformats.org/presentationml/2006/main">
  <p:tag name="AS_UNIQUEID" val="184"/>
</p:tagLst>
</file>

<file path=ppt/tags/tag109.xml><?xml version="1.0" encoding="utf-8"?>
<p:tagLst xmlns:p="http://schemas.openxmlformats.org/presentationml/2006/main">
  <p:tag name="AS_UNIQUEID" val="185"/>
</p:tagLst>
</file>

<file path=ppt/tags/tag11.xml><?xml version="1.0" encoding="utf-8"?>
<p:tagLst xmlns:p="http://schemas.openxmlformats.org/presentationml/2006/main">
  <p:tag name="AS_UNIQUEID" val="302"/>
</p:tagLst>
</file>

<file path=ppt/tags/tag110.xml><?xml version="1.0" encoding="utf-8"?>
<p:tagLst xmlns:p="http://schemas.openxmlformats.org/presentationml/2006/main">
  <p:tag name="AS_UNIQUEID" val="186"/>
</p:tagLst>
</file>

<file path=ppt/tags/tag111.xml><?xml version="1.0" encoding="utf-8"?>
<p:tagLst xmlns:p="http://schemas.openxmlformats.org/presentationml/2006/main">
  <p:tag name="AS_UNIQUEID" val="187"/>
</p:tagLst>
</file>

<file path=ppt/tags/tag112.xml><?xml version="1.0" encoding="utf-8"?>
<p:tagLst xmlns:p="http://schemas.openxmlformats.org/presentationml/2006/main">
  <p:tag name="AS_UNIQUEID" val="188"/>
</p:tagLst>
</file>

<file path=ppt/tags/tag113.xml><?xml version="1.0" encoding="utf-8"?>
<p:tagLst xmlns:p="http://schemas.openxmlformats.org/presentationml/2006/main">
  <p:tag name="AS_UNIQUEID" val="189"/>
</p:tagLst>
</file>

<file path=ppt/tags/tag114.xml><?xml version="1.0" encoding="utf-8"?>
<p:tagLst xmlns:p="http://schemas.openxmlformats.org/presentationml/2006/main">
  <p:tag name="AS_UNIQUEID" val="190"/>
</p:tagLst>
</file>

<file path=ppt/tags/tag115.xml><?xml version="1.0" encoding="utf-8"?>
<p:tagLst xmlns:p="http://schemas.openxmlformats.org/presentationml/2006/main">
  <p:tag name="AS_UNIQUEID" val="191"/>
</p:tagLst>
</file>

<file path=ppt/tags/tag116.xml><?xml version="1.0" encoding="utf-8"?>
<p:tagLst xmlns:p="http://schemas.openxmlformats.org/presentationml/2006/main">
  <p:tag name="AS_UNIQUEID" val="192"/>
</p:tagLst>
</file>

<file path=ppt/tags/tag117.xml><?xml version="1.0" encoding="utf-8"?>
<p:tagLst xmlns:p="http://schemas.openxmlformats.org/presentationml/2006/main">
  <p:tag name="AS_UNIQUEID" val="193"/>
</p:tagLst>
</file>

<file path=ppt/tags/tag118.xml><?xml version="1.0" encoding="utf-8"?>
<p:tagLst xmlns:p="http://schemas.openxmlformats.org/presentationml/2006/main">
  <p:tag name="AS_UNIQUEID" val="194"/>
</p:tagLst>
</file>

<file path=ppt/tags/tag119.xml><?xml version="1.0" encoding="utf-8"?>
<p:tagLst xmlns:p="http://schemas.openxmlformats.org/presentationml/2006/main">
  <p:tag name="AS_UNIQUEID" val="207"/>
</p:tagLst>
</file>

<file path=ppt/tags/tag12.xml><?xml version="1.0" encoding="utf-8"?>
<p:tagLst xmlns:p="http://schemas.openxmlformats.org/presentationml/2006/main">
  <p:tag name="AS_UNIQUEID" val="303"/>
</p:tagLst>
</file>

<file path=ppt/tags/tag120.xml><?xml version="1.0" encoding="utf-8"?>
<p:tagLst xmlns:p="http://schemas.openxmlformats.org/presentationml/2006/main">
  <p:tag name="AS_UNIQUEID" val="208"/>
</p:tagLst>
</file>

<file path=ppt/tags/tag121.xml><?xml version="1.0" encoding="utf-8"?>
<p:tagLst xmlns:p="http://schemas.openxmlformats.org/presentationml/2006/main">
  <p:tag name="AS_UNIQUEID" val="209"/>
</p:tagLst>
</file>

<file path=ppt/tags/tag122.xml><?xml version="1.0" encoding="utf-8"?>
<p:tagLst xmlns:p="http://schemas.openxmlformats.org/presentationml/2006/main">
  <p:tag name="AS_UNIQUEID" val="210"/>
</p:tagLst>
</file>

<file path=ppt/tags/tag123.xml><?xml version="1.0" encoding="utf-8"?>
<p:tagLst xmlns:p="http://schemas.openxmlformats.org/presentationml/2006/main">
  <p:tag name="AS_UNIQUEID" val="211"/>
</p:tagLst>
</file>

<file path=ppt/tags/tag124.xml><?xml version="1.0" encoding="utf-8"?>
<p:tagLst xmlns:p="http://schemas.openxmlformats.org/presentationml/2006/main">
  <p:tag name="AS_UNIQUEID" val="212"/>
</p:tagLst>
</file>

<file path=ppt/tags/tag125.xml><?xml version="1.0" encoding="utf-8"?>
<p:tagLst xmlns:p="http://schemas.openxmlformats.org/presentationml/2006/main">
  <p:tag name="AS_UNIQUEID" val="213"/>
</p:tagLst>
</file>

<file path=ppt/tags/tag126.xml><?xml version="1.0" encoding="utf-8"?>
<p:tagLst xmlns:p="http://schemas.openxmlformats.org/presentationml/2006/main">
  <p:tag name="AS_UNIQUEID" val="214"/>
</p:tagLst>
</file>

<file path=ppt/tags/tag127.xml><?xml version="1.0" encoding="utf-8"?>
<p:tagLst xmlns:p="http://schemas.openxmlformats.org/presentationml/2006/main">
  <p:tag name="AS_UNIQUEID" val="216"/>
</p:tagLst>
</file>

<file path=ppt/tags/tag128.xml><?xml version="1.0" encoding="utf-8"?>
<p:tagLst xmlns:p="http://schemas.openxmlformats.org/presentationml/2006/main">
  <p:tag name="AS_UNIQUEID" val="217"/>
</p:tagLst>
</file>

<file path=ppt/tags/tag129.xml><?xml version="1.0" encoding="utf-8"?>
<p:tagLst xmlns:p="http://schemas.openxmlformats.org/presentationml/2006/main">
  <p:tag name="AS_UNIQUEID" val="218"/>
</p:tagLst>
</file>

<file path=ppt/tags/tag13.xml><?xml version="1.0" encoding="utf-8"?>
<p:tagLst xmlns:p="http://schemas.openxmlformats.org/presentationml/2006/main">
  <p:tag name="AS_UNIQUEID" val="305"/>
</p:tagLst>
</file>

<file path=ppt/tags/tag130.xml><?xml version="1.0" encoding="utf-8"?>
<p:tagLst xmlns:p="http://schemas.openxmlformats.org/presentationml/2006/main">
  <p:tag name="AS_UNIQUEID" val="219"/>
</p:tagLst>
</file>

<file path=ppt/tags/tag131.xml><?xml version="1.0" encoding="utf-8"?>
<p:tagLst xmlns:p="http://schemas.openxmlformats.org/presentationml/2006/main">
  <p:tag name="AS_UNIQUEID" val="220"/>
</p:tagLst>
</file>

<file path=ppt/tags/tag132.xml><?xml version="1.0" encoding="utf-8"?>
<p:tagLst xmlns:p="http://schemas.openxmlformats.org/presentationml/2006/main">
  <p:tag name="AS_UNIQUEID" val="221"/>
</p:tagLst>
</file>

<file path=ppt/tags/tag133.xml><?xml version="1.0" encoding="utf-8"?>
<p:tagLst xmlns:p="http://schemas.openxmlformats.org/presentationml/2006/main">
  <p:tag name="AS_UNIQUEID" val="222"/>
</p:tagLst>
</file>

<file path=ppt/tags/tag134.xml><?xml version="1.0" encoding="utf-8"?>
<p:tagLst xmlns:p="http://schemas.openxmlformats.org/presentationml/2006/main">
  <p:tag name="AS_UNIQUEID" val="223"/>
</p:tagLst>
</file>

<file path=ppt/tags/tag135.xml><?xml version="1.0" encoding="utf-8"?>
<p:tagLst xmlns:p="http://schemas.openxmlformats.org/presentationml/2006/main">
  <p:tag name="AS_UNIQUEID" val="224"/>
</p:tagLst>
</file>

<file path=ppt/tags/tag136.xml><?xml version="1.0" encoding="utf-8"?>
<p:tagLst xmlns:p="http://schemas.openxmlformats.org/presentationml/2006/main">
  <p:tag name="AS_UNIQUEID" val="225"/>
</p:tagLst>
</file>

<file path=ppt/tags/tag137.xml><?xml version="1.0" encoding="utf-8"?>
<p:tagLst xmlns:p="http://schemas.openxmlformats.org/presentationml/2006/main">
  <p:tag name="AS_UNIQUEID" val="226"/>
</p:tagLst>
</file>

<file path=ppt/tags/tag138.xml><?xml version="1.0" encoding="utf-8"?>
<p:tagLst xmlns:p="http://schemas.openxmlformats.org/presentationml/2006/main">
  <p:tag name="AS_UNIQUEID" val="228"/>
</p:tagLst>
</file>

<file path=ppt/tags/tag139.xml><?xml version="1.0" encoding="utf-8"?>
<p:tagLst xmlns:p="http://schemas.openxmlformats.org/presentationml/2006/main">
  <p:tag name="AS_UNIQUEID" val="229"/>
</p:tagLst>
</file>

<file path=ppt/tags/tag14.xml><?xml version="1.0" encoding="utf-8"?>
<p:tagLst xmlns:p="http://schemas.openxmlformats.org/presentationml/2006/main">
  <p:tag name="AS_UNIQUEID" val="306"/>
</p:tagLst>
</file>

<file path=ppt/tags/tag140.xml><?xml version="1.0" encoding="utf-8"?>
<p:tagLst xmlns:p="http://schemas.openxmlformats.org/presentationml/2006/main">
  <p:tag name="AS_UNIQUEID" val="230"/>
</p:tagLst>
</file>

<file path=ppt/tags/tag141.xml><?xml version="1.0" encoding="utf-8"?>
<p:tagLst xmlns:p="http://schemas.openxmlformats.org/presentationml/2006/main">
  <p:tag name="AS_UNIQUEID" val="231"/>
</p:tagLst>
</file>

<file path=ppt/tags/tag142.xml><?xml version="1.0" encoding="utf-8"?>
<p:tagLst xmlns:p="http://schemas.openxmlformats.org/presentationml/2006/main">
  <p:tag name="AS_UNIQUEID" val="232"/>
</p:tagLst>
</file>

<file path=ppt/tags/tag143.xml><?xml version="1.0" encoding="utf-8"?>
<p:tagLst xmlns:p="http://schemas.openxmlformats.org/presentationml/2006/main">
  <p:tag name="AS_UNIQUEID" val="233"/>
</p:tagLst>
</file>

<file path=ppt/tags/tag144.xml><?xml version="1.0" encoding="utf-8"?>
<p:tagLst xmlns:p="http://schemas.openxmlformats.org/presentationml/2006/main">
  <p:tag name="AS_UNIQUEID" val="234"/>
</p:tagLst>
</file>

<file path=ppt/tags/tag145.xml><?xml version="1.0" encoding="utf-8"?>
<p:tagLst xmlns:p="http://schemas.openxmlformats.org/presentationml/2006/main">
  <p:tag name="AS_UNIQUEID" val="235"/>
</p:tagLst>
</file>

<file path=ppt/tags/tag146.xml><?xml version="1.0" encoding="utf-8"?>
<p:tagLst xmlns:p="http://schemas.openxmlformats.org/presentationml/2006/main">
  <p:tag name="AS_UNIQUEID" val="236"/>
</p:tagLst>
</file>

<file path=ppt/tags/tag147.xml><?xml version="1.0" encoding="utf-8"?>
<p:tagLst xmlns:p="http://schemas.openxmlformats.org/presentationml/2006/main">
  <p:tag name="AS_UNIQUEID" val="237"/>
</p:tagLst>
</file>

<file path=ppt/tags/tag148.xml><?xml version="1.0" encoding="utf-8"?>
<p:tagLst xmlns:p="http://schemas.openxmlformats.org/presentationml/2006/main">
  <p:tag name="AS_UNIQUEID" val="238"/>
</p:tagLst>
</file>

<file path=ppt/tags/tag15.xml><?xml version="1.0" encoding="utf-8"?>
<p:tagLst xmlns:p="http://schemas.openxmlformats.org/presentationml/2006/main">
  <p:tag name="AS_UNIQUEID" val="307"/>
</p:tagLst>
</file>

<file path=ppt/tags/tag16.xml><?xml version="1.0" encoding="utf-8"?>
<p:tagLst xmlns:p="http://schemas.openxmlformats.org/presentationml/2006/main">
  <p:tag name="AS_UNIQUEID" val="309"/>
</p:tagLst>
</file>

<file path=ppt/tags/tag17.xml><?xml version="1.0" encoding="utf-8"?>
<p:tagLst xmlns:p="http://schemas.openxmlformats.org/presentationml/2006/main">
  <p:tag name="AS_UNIQUEID" val="310"/>
</p:tagLst>
</file>

<file path=ppt/tags/tag18.xml><?xml version="1.0" encoding="utf-8"?>
<p:tagLst xmlns:p="http://schemas.openxmlformats.org/presentationml/2006/main">
  <p:tag name="AS_UNIQUEID" val="312"/>
</p:tagLst>
</file>

<file path=ppt/tags/tag19.xml><?xml version="1.0" encoding="utf-8"?>
<p:tagLst xmlns:p="http://schemas.openxmlformats.org/presentationml/2006/main">
  <p:tag name="AS_UNIQUEID" val="313"/>
</p:tagLst>
</file>

<file path=ppt/tags/tag2.xml><?xml version="1.0" encoding="utf-8"?>
<p:tagLst xmlns:p="http://schemas.openxmlformats.org/presentationml/2006/main">
  <p:tag name="AS_UNIQUEID" val="291"/>
</p:tagLst>
</file>

<file path=ppt/tags/tag20.xml><?xml version="1.0" encoding="utf-8"?>
<p:tagLst xmlns:p="http://schemas.openxmlformats.org/presentationml/2006/main">
  <p:tag name="AS_UNIQUEID" val="315"/>
</p:tagLst>
</file>

<file path=ppt/tags/tag21.xml><?xml version="1.0" encoding="utf-8"?>
<p:tagLst xmlns:p="http://schemas.openxmlformats.org/presentationml/2006/main">
  <p:tag name="AS_UNIQUEID" val="316"/>
</p:tagLst>
</file>

<file path=ppt/tags/tag22.xml><?xml version="1.0" encoding="utf-8"?>
<p:tagLst xmlns:p="http://schemas.openxmlformats.org/presentationml/2006/main">
  <p:tag name="AS_UNIQUEID" val="318"/>
</p:tagLst>
</file>

<file path=ppt/tags/tag23.xml><?xml version="1.0" encoding="utf-8"?>
<p:tagLst xmlns:p="http://schemas.openxmlformats.org/presentationml/2006/main">
  <p:tag name="AS_UNIQUEID" val="319"/>
</p:tagLst>
</file>

<file path=ppt/tags/tag24.xml><?xml version="1.0" encoding="utf-8"?>
<p:tagLst xmlns:p="http://schemas.openxmlformats.org/presentationml/2006/main">
  <p:tag name="AS_UNIQUEID" val="321"/>
</p:tagLst>
</file>

<file path=ppt/tags/tag25.xml><?xml version="1.0" encoding="utf-8"?>
<p:tagLst xmlns:p="http://schemas.openxmlformats.org/presentationml/2006/main">
  <p:tag name="AS_UNIQUEID" val="322"/>
</p:tagLst>
</file>

<file path=ppt/tags/tag26.xml><?xml version="1.0" encoding="utf-8"?>
<p:tagLst xmlns:p="http://schemas.openxmlformats.org/presentationml/2006/main">
  <p:tag name="AS_UNIQUEID" val="324"/>
</p:tagLst>
</file>

<file path=ppt/tags/tag27.xml><?xml version="1.0" encoding="utf-8"?>
<p:tagLst xmlns:p="http://schemas.openxmlformats.org/presentationml/2006/main">
  <p:tag name="AS_UNIQUEID" val="325"/>
</p:tagLst>
</file>

<file path=ppt/tags/tag28.xml><?xml version="1.0" encoding="utf-8"?>
<p:tagLst xmlns:p="http://schemas.openxmlformats.org/presentationml/2006/main">
  <p:tag name="AS_UNIQUEID" val="327"/>
</p:tagLst>
</file>

<file path=ppt/tags/tag29.xml><?xml version="1.0" encoding="utf-8"?>
<p:tagLst xmlns:p="http://schemas.openxmlformats.org/presentationml/2006/main">
  <p:tag name="AS_UNIQUEID" val="328"/>
</p:tagLst>
</file>

<file path=ppt/tags/tag3.xml><?xml version="1.0" encoding="utf-8"?>
<p:tagLst xmlns:p="http://schemas.openxmlformats.org/presentationml/2006/main">
  <p:tag name="AS_UNIQUEID" val="292"/>
</p:tagLst>
</file>

<file path=ppt/tags/tag30.xml><?xml version="1.0" encoding="utf-8"?>
<p:tagLst xmlns:p="http://schemas.openxmlformats.org/presentationml/2006/main">
  <p:tag name="AS_UNIQUEID" val="330"/>
</p:tagLst>
</file>

<file path=ppt/tags/tag31.xml><?xml version="1.0" encoding="utf-8"?>
<p:tagLst xmlns:p="http://schemas.openxmlformats.org/presentationml/2006/main">
  <p:tag name="AS_UNIQUEID" val="331"/>
</p:tagLst>
</file>

<file path=ppt/tags/tag32.xml><?xml version="1.0" encoding="utf-8"?>
<p:tagLst xmlns:p="http://schemas.openxmlformats.org/presentationml/2006/main">
  <p:tag name="AS_UNIQUEID" val="334"/>
</p:tagLst>
</file>

<file path=ppt/tags/tag33.xml><?xml version="1.0" encoding="utf-8"?>
<p:tagLst xmlns:p="http://schemas.openxmlformats.org/presentationml/2006/main">
  <p:tag name="AS_UNIQUEID" val="91"/>
</p:tagLst>
</file>

<file path=ppt/tags/tag34.xml><?xml version="1.0" encoding="utf-8"?>
<p:tagLst xmlns:p="http://schemas.openxmlformats.org/presentationml/2006/main">
  <p:tag name="AS_UNIQUEID" val="92"/>
</p:tagLst>
</file>

<file path=ppt/tags/tag35.xml><?xml version="1.0" encoding="utf-8"?>
<p:tagLst xmlns:p="http://schemas.openxmlformats.org/presentationml/2006/main">
  <p:tag name="AS_UNIQUEID" val="93"/>
</p:tagLst>
</file>

<file path=ppt/tags/tag36.xml><?xml version="1.0" encoding="utf-8"?>
<p:tagLst xmlns:p="http://schemas.openxmlformats.org/presentationml/2006/main">
  <p:tag name="AS_UNIQUEID" val="94"/>
</p:tagLst>
</file>

<file path=ppt/tags/tag37.xml><?xml version="1.0" encoding="utf-8"?>
<p:tagLst xmlns:p="http://schemas.openxmlformats.org/presentationml/2006/main">
  <p:tag name="AS_UNIQUEID" val="95"/>
</p:tagLst>
</file>

<file path=ppt/tags/tag38.xml><?xml version="1.0" encoding="utf-8"?>
<p:tagLst xmlns:p="http://schemas.openxmlformats.org/presentationml/2006/main">
  <p:tag name="AS_UNIQUEID" val="96"/>
</p:tagLst>
</file>

<file path=ppt/tags/tag39.xml><?xml version="1.0" encoding="utf-8"?>
<p:tagLst xmlns:p="http://schemas.openxmlformats.org/presentationml/2006/main">
  <p:tag name="AS_UNIQUEID" val="97"/>
</p:tagLst>
</file>

<file path=ppt/tags/tag4.xml><?xml version="1.0" encoding="utf-8"?>
<p:tagLst xmlns:p="http://schemas.openxmlformats.org/presentationml/2006/main">
  <p:tag name="AS_UNIQUEID" val="293"/>
</p:tagLst>
</file>

<file path=ppt/tags/tag40.xml><?xml version="1.0" encoding="utf-8"?>
<p:tagLst xmlns:p="http://schemas.openxmlformats.org/presentationml/2006/main">
  <p:tag name="AS_UNIQUEID" val="98"/>
</p:tagLst>
</file>

<file path=ppt/tags/tag41.xml><?xml version="1.0" encoding="utf-8"?>
<p:tagLst xmlns:p="http://schemas.openxmlformats.org/presentationml/2006/main">
  <p:tag name="AS_UNIQUEID" val="99"/>
</p:tagLst>
</file>

<file path=ppt/tags/tag42.xml><?xml version="1.0" encoding="utf-8"?>
<p:tagLst xmlns:p="http://schemas.openxmlformats.org/presentationml/2006/main">
  <p:tag name="AS_UNIQUEID" val="100"/>
</p:tagLst>
</file>

<file path=ppt/tags/tag43.xml><?xml version="1.0" encoding="utf-8"?>
<p:tagLst xmlns:p="http://schemas.openxmlformats.org/presentationml/2006/main">
  <p:tag name="AS_UNIQUEID" val="87"/>
</p:tagLst>
</file>

<file path=ppt/tags/tag44.xml><?xml version="1.0" encoding="utf-8"?>
<p:tagLst xmlns:p="http://schemas.openxmlformats.org/presentationml/2006/main">
  <p:tag name="AS_UNIQUEID" val="88"/>
</p:tagLst>
</file>

<file path=ppt/tags/tag45.xml><?xml version="1.0" encoding="utf-8"?>
<p:tagLst xmlns:p="http://schemas.openxmlformats.org/presentationml/2006/main">
  <p:tag name="AS_UNIQUEID" val="89"/>
</p:tagLst>
</file>

<file path=ppt/tags/tag46.xml><?xml version="1.0" encoding="utf-8"?>
<p:tagLst xmlns:p="http://schemas.openxmlformats.org/presentationml/2006/main">
  <p:tag name="AS_UNIQUEID" val="102"/>
</p:tagLst>
</file>

<file path=ppt/tags/tag47.xml><?xml version="1.0" encoding="utf-8"?>
<p:tagLst xmlns:p="http://schemas.openxmlformats.org/presentationml/2006/main">
  <p:tag name="AS_UNIQUEID" val="103"/>
</p:tagLst>
</file>

<file path=ppt/tags/tag48.xml><?xml version="1.0" encoding="utf-8"?>
<p:tagLst xmlns:p="http://schemas.openxmlformats.org/presentationml/2006/main">
  <p:tag name="AS_UNIQUEID" val="104"/>
</p:tagLst>
</file>

<file path=ppt/tags/tag49.xml><?xml version="1.0" encoding="utf-8"?>
<p:tagLst xmlns:p="http://schemas.openxmlformats.org/presentationml/2006/main">
  <p:tag name="AS_UNIQUEID" val="105"/>
</p:tagLst>
</file>

<file path=ppt/tags/tag5.xml><?xml version="1.0" encoding="utf-8"?>
<p:tagLst xmlns:p="http://schemas.openxmlformats.org/presentationml/2006/main">
  <p:tag name="AS_UNIQUEID" val="295"/>
</p:tagLst>
</file>

<file path=ppt/tags/tag50.xml><?xml version="1.0" encoding="utf-8"?>
<p:tagLst xmlns:p="http://schemas.openxmlformats.org/presentationml/2006/main">
  <p:tag name="AS_UNIQUEID" val="106"/>
</p:tagLst>
</file>

<file path=ppt/tags/tag51.xml><?xml version="1.0" encoding="utf-8"?>
<p:tagLst xmlns:p="http://schemas.openxmlformats.org/presentationml/2006/main">
  <p:tag name="AS_UNIQUEID" val="107"/>
</p:tagLst>
</file>

<file path=ppt/tags/tag52.xml><?xml version="1.0" encoding="utf-8"?>
<p:tagLst xmlns:p="http://schemas.openxmlformats.org/presentationml/2006/main">
  <p:tag name="AS_UNIQUEID" val="108"/>
</p:tagLst>
</file>

<file path=ppt/tags/tag53.xml><?xml version="1.0" encoding="utf-8"?>
<p:tagLst xmlns:p="http://schemas.openxmlformats.org/presentationml/2006/main">
  <p:tag name="AS_UNIQUEID" val="109"/>
</p:tagLst>
</file>

<file path=ppt/tags/tag54.xml><?xml version="1.0" encoding="utf-8"?>
<p:tagLst xmlns:p="http://schemas.openxmlformats.org/presentationml/2006/main">
  <p:tag name="AS_UNIQUEID" val="110"/>
</p:tagLst>
</file>

<file path=ppt/tags/tag55.xml><?xml version="1.0" encoding="utf-8"?>
<p:tagLst xmlns:p="http://schemas.openxmlformats.org/presentationml/2006/main">
  <p:tag name="AS_UNIQUEID" val="111"/>
</p:tagLst>
</file>

<file path=ppt/tags/tag56.xml><?xml version="1.0" encoding="utf-8"?>
<p:tagLst xmlns:p="http://schemas.openxmlformats.org/presentationml/2006/main">
  <p:tag name="AS_UNIQUEID" val="112"/>
</p:tagLst>
</file>

<file path=ppt/tags/tag57.xml><?xml version="1.0" encoding="utf-8"?>
<p:tagLst xmlns:p="http://schemas.openxmlformats.org/presentationml/2006/main">
  <p:tag name="AS_UNIQUEID" val="114"/>
</p:tagLst>
</file>

<file path=ppt/tags/tag58.xml><?xml version="1.0" encoding="utf-8"?>
<p:tagLst xmlns:p="http://schemas.openxmlformats.org/presentationml/2006/main">
  <p:tag name="AS_UNIQUEID" val="115"/>
</p:tagLst>
</file>

<file path=ppt/tags/tag59.xml><?xml version="1.0" encoding="utf-8"?>
<p:tagLst xmlns:p="http://schemas.openxmlformats.org/presentationml/2006/main">
  <p:tag name="AS_UNIQUEID" val="116"/>
</p:tagLst>
</file>

<file path=ppt/tags/tag6.xml><?xml version="1.0" encoding="utf-8"?>
<p:tagLst xmlns:p="http://schemas.openxmlformats.org/presentationml/2006/main">
  <p:tag name="AS_UNIQUEID" val="296"/>
</p:tagLst>
</file>

<file path=ppt/tags/tag60.xml><?xml version="1.0" encoding="utf-8"?>
<p:tagLst xmlns:p="http://schemas.openxmlformats.org/presentationml/2006/main">
  <p:tag name="AS_UNIQUEID" val="117"/>
</p:tagLst>
</file>

<file path=ppt/tags/tag61.xml><?xml version="1.0" encoding="utf-8"?>
<p:tagLst xmlns:p="http://schemas.openxmlformats.org/presentationml/2006/main">
  <p:tag name="AS_UNIQUEID" val="118"/>
</p:tagLst>
</file>

<file path=ppt/tags/tag62.xml><?xml version="1.0" encoding="utf-8"?>
<p:tagLst xmlns:p="http://schemas.openxmlformats.org/presentationml/2006/main">
  <p:tag name="AS_UNIQUEID" val="119"/>
</p:tagLst>
</file>

<file path=ppt/tags/tag63.xml><?xml version="1.0" encoding="utf-8"?>
<p:tagLst xmlns:p="http://schemas.openxmlformats.org/presentationml/2006/main">
  <p:tag name="AS_UNIQUEID" val="120"/>
</p:tagLst>
</file>

<file path=ppt/tags/tag64.xml><?xml version="1.0" encoding="utf-8"?>
<p:tagLst xmlns:p="http://schemas.openxmlformats.org/presentationml/2006/main">
  <p:tag name="AS_UNIQUEID" val="121"/>
</p:tagLst>
</file>

<file path=ppt/tags/tag65.xml><?xml version="1.0" encoding="utf-8"?>
<p:tagLst xmlns:p="http://schemas.openxmlformats.org/presentationml/2006/main">
  <p:tag name="AS_UNIQUEID" val="122"/>
</p:tagLst>
</file>

<file path=ppt/tags/tag66.xml><?xml version="1.0" encoding="utf-8"?>
<p:tagLst xmlns:p="http://schemas.openxmlformats.org/presentationml/2006/main">
  <p:tag name="AS_UNIQUEID" val="123"/>
</p:tagLst>
</file>

<file path=ppt/tags/tag67.xml><?xml version="1.0" encoding="utf-8"?>
<p:tagLst xmlns:p="http://schemas.openxmlformats.org/presentationml/2006/main">
  <p:tag name="AS_UNIQUEID" val="125"/>
</p:tagLst>
</file>

<file path=ppt/tags/tag68.xml><?xml version="1.0" encoding="utf-8"?>
<p:tagLst xmlns:p="http://schemas.openxmlformats.org/presentationml/2006/main">
  <p:tag name="AS_UNIQUEID" val="126"/>
</p:tagLst>
</file>

<file path=ppt/tags/tag69.xml><?xml version="1.0" encoding="utf-8"?>
<p:tagLst xmlns:p="http://schemas.openxmlformats.org/presentationml/2006/main">
  <p:tag name="AS_UNIQUEID" val="127"/>
</p:tagLst>
</file>

<file path=ppt/tags/tag7.xml><?xml version="1.0" encoding="utf-8"?>
<p:tagLst xmlns:p="http://schemas.openxmlformats.org/presentationml/2006/main">
  <p:tag name="AS_UNIQUEID" val="297"/>
</p:tagLst>
</file>

<file path=ppt/tags/tag70.xml><?xml version="1.0" encoding="utf-8"?>
<p:tagLst xmlns:p="http://schemas.openxmlformats.org/presentationml/2006/main">
  <p:tag name="AS_UNIQUEID" val="128"/>
</p:tagLst>
</file>

<file path=ppt/tags/tag71.xml><?xml version="1.0" encoding="utf-8"?>
<p:tagLst xmlns:p="http://schemas.openxmlformats.org/presentationml/2006/main">
  <p:tag name="AS_UNIQUEID" val="129"/>
</p:tagLst>
</file>

<file path=ppt/tags/tag72.xml><?xml version="1.0" encoding="utf-8"?>
<p:tagLst xmlns:p="http://schemas.openxmlformats.org/presentationml/2006/main">
  <p:tag name="AS_UNIQUEID" val="130"/>
</p:tagLst>
</file>

<file path=ppt/tags/tag73.xml><?xml version="1.0" encoding="utf-8"?>
<p:tagLst xmlns:p="http://schemas.openxmlformats.org/presentationml/2006/main">
  <p:tag name="AS_UNIQUEID" val="131"/>
</p:tagLst>
</file>

<file path=ppt/tags/tag74.xml><?xml version="1.0" encoding="utf-8"?>
<p:tagLst xmlns:p="http://schemas.openxmlformats.org/presentationml/2006/main">
  <p:tag name="AS_UNIQUEID" val="132"/>
</p:tagLst>
</file>

<file path=ppt/tags/tag75.xml><?xml version="1.0" encoding="utf-8"?>
<p:tagLst xmlns:p="http://schemas.openxmlformats.org/presentationml/2006/main">
  <p:tag name="AS_UNIQUEID" val="133"/>
</p:tagLst>
</file>

<file path=ppt/tags/tag76.xml><?xml version="1.0" encoding="utf-8"?>
<p:tagLst xmlns:p="http://schemas.openxmlformats.org/presentationml/2006/main">
  <p:tag name="AS_UNIQUEID" val="134"/>
</p:tagLst>
</file>

<file path=ppt/tags/tag77.xml><?xml version="1.0" encoding="utf-8"?>
<p:tagLst xmlns:p="http://schemas.openxmlformats.org/presentationml/2006/main">
  <p:tag name="AS_UNIQUEID" val="135"/>
</p:tagLst>
</file>

<file path=ppt/tags/tag78.xml><?xml version="1.0" encoding="utf-8"?>
<p:tagLst xmlns:p="http://schemas.openxmlformats.org/presentationml/2006/main">
  <p:tag name="AS_UNIQUEID" val="137"/>
</p:tagLst>
</file>

<file path=ppt/tags/tag79.xml><?xml version="1.0" encoding="utf-8"?>
<p:tagLst xmlns:p="http://schemas.openxmlformats.org/presentationml/2006/main">
  <p:tag name="AS_UNIQUEID" val="138"/>
</p:tagLst>
</file>

<file path=ppt/tags/tag8.xml><?xml version="1.0" encoding="utf-8"?>
<p:tagLst xmlns:p="http://schemas.openxmlformats.org/presentationml/2006/main">
  <p:tag name="AS_UNIQUEID" val="298"/>
</p:tagLst>
</file>

<file path=ppt/tags/tag80.xml><?xml version="1.0" encoding="utf-8"?>
<p:tagLst xmlns:p="http://schemas.openxmlformats.org/presentationml/2006/main">
  <p:tag name="AS_UNIQUEID" val="139"/>
</p:tagLst>
</file>

<file path=ppt/tags/tag81.xml><?xml version="1.0" encoding="utf-8"?>
<p:tagLst xmlns:p="http://schemas.openxmlformats.org/presentationml/2006/main">
  <p:tag name="AS_UNIQUEID" val="140"/>
</p:tagLst>
</file>

<file path=ppt/tags/tag82.xml><?xml version="1.0" encoding="utf-8"?>
<p:tagLst xmlns:p="http://schemas.openxmlformats.org/presentationml/2006/main">
  <p:tag name="AS_UNIQUEID" val="141"/>
</p:tagLst>
</file>

<file path=ppt/tags/tag83.xml><?xml version="1.0" encoding="utf-8"?>
<p:tagLst xmlns:p="http://schemas.openxmlformats.org/presentationml/2006/main">
  <p:tag name="AS_UNIQUEID" val="142"/>
</p:tagLst>
</file>

<file path=ppt/tags/tag84.xml><?xml version="1.0" encoding="utf-8"?>
<p:tagLst xmlns:p="http://schemas.openxmlformats.org/presentationml/2006/main">
  <p:tag name="AS_UNIQUEID" val="143"/>
</p:tagLst>
</file>

<file path=ppt/tags/tag85.xml><?xml version="1.0" encoding="utf-8"?>
<p:tagLst xmlns:p="http://schemas.openxmlformats.org/presentationml/2006/main">
  <p:tag name="AS_UNIQUEID" val="144"/>
</p:tagLst>
</file>

<file path=ppt/tags/tag86.xml><?xml version="1.0" encoding="utf-8"?>
<p:tagLst xmlns:p="http://schemas.openxmlformats.org/presentationml/2006/main">
  <p:tag name="AS_UNIQUEID" val="145"/>
</p:tagLst>
</file>

<file path=ppt/tags/tag87.xml><?xml version="1.0" encoding="utf-8"?>
<p:tagLst xmlns:p="http://schemas.openxmlformats.org/presentationml/2006/main">
  <p:tag name="AS_UNIQUEID" val="146"/>
</p:tagLst>
</file>

<file path=ppt/tags/tag88.xml><?xml version="1.0" encoding="utf-8"?>
<p:tagLst xmlns:p="http://schemas.openxmlformats.org/presentationml/2006/main">
  <p:tag name="AS_UNIQUEID" val="148"/>
</p:tagLst>
</file>

<file path=ppt/tags/tag89.xml><?xml version="1.0" encoding="utf-8"?>
<p:tagLst xmlns:p="http://schemas.openxmlformats.org/presentationml/2006/main">
  <p:tag name="AS_UNIQUEID" val="149"/>
</p:tagLst>
</file>

<file path=ppt/tags/tag9.xml><?xml version="1.0" encoding="utf-8"?>
<p:tagLst xmlns:p="http://schemas.openxmlformats.org/presentationml/2006/main">
  <p:tag name="AS_UNIQUEID" val="300"/>
</p:tagLst>
</file>

<file path=ppt/tags/tag90.xml><?xml version="1.0" encoding="utf-8"?>
<p:tagLst xmlns:p="http://schemas.openxmlformats.org/presentationml/2006/main">
  <p:tag name="AS_UNIQUEID" val="150"/>
</p:tagLst>
</file>

<file path=ppt/tags/tag91.xml><?xml version="1.0" encoding="utf-8"?>
<p:tagLst xmlns:p="http://schemas.openxmlformats.org/presentationml/2006/main">
  <p:tag name="AS_UNIQUEID" val="151"/>
</p:tagLst>
</file>

<file path=ppt/tags/tag92.xml><?xml version="1.0" encoding="utf-8"?>
<p:tagLst xmlns:p="http://schemas.openxmlformats.org/presentationml/2006/main">
  <p:tag name="AS_UNIQUEID" val="152"/>
</p:tagLst>
</file>

<file path=ppt/tags/tag93.xml><?xml version="1.0" encoding="utf-8"?>
<p:tagLst xmlns:p="http://schemas.openxmlformats.org/presentationml/2006/main">
  <p:tag name="AS_UNIQUEID" val="153"/>
</p:tagLst>
</file>

<file path=ppt/tags/tag94.xml><?xml version="1.0" encoding="utf-8"?>
<p:tagLst xmlns:p="http://schemas.openxmlformats.org/presentationml/2006/main">
  <p:tag name="AS_UNIQUEID" val="154"/>
</p:tagLst>
</file>

<file path=ppt/tags/tag95.xml><?xml version="1.0" encoding="utf-8"?>
<p:tagLst xmlns:p="http://schemas.openxmlformats.org/presentationml/2006/main">
  <p:tag name="AS_UNIQUEID" val="155"/>
</p:tagLst>
</file>

<file path=ppt/tags/tag96.xml><?xml version="1.0" encoding="utf-8"?>
<p:tagLst xmlns:p="http://schemas.openxmlformats.org/presentationml/2006/main">
  <p:tag name="AS_UNIQUEID" val="156"/>
</p:tagLst>
</file>

<file path=ppt/tags/tag97.xml><?xml version="1.0" encoding="utf-8"?>
<p:tagLst xmlns:p="http://schemas.openxmlformats.org/presentationml/2006/main">
  <p:tag name="AS_UNIQUEID" val="157"/>
</p:tagLst>
</file>

<file path=ppt/tags/tag98.xml><?xml version="1.0" encoding="utf-8"?>
<p:tagLst xmlns:p="http://schemas.openxmlformats.org/presentationml/2006/main">
  <p:tag name="AS_UNIQUEID" val="158"/>
</p:tagLst>
</file>

<file path=ppt/tags/tag99.xml><?xml version="1.0" encoding="utf-8"?>
<p:tagLst xmlns:p="http://schemas.openxmlformats.org/presentationml/2006/main">
  <p:tag name="AS_UNIQUEID" val="16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Calibri"/>
        <a:ea typeface="华文隶书"/>
        <a:cs typeface="Arial"/>
      </a:majorFont>
      <a:minorFont>
        <a:latin typeface="Calibri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5424</Words>
  <Application>WPS 演示</Application>
  <PresentationFormat>全屏显示(4:3)</PresentationFormat>
  <Paragraphs>201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黑体</vt:lpstr>
      <vt:lpstr>Times New Roman</vt:lpstr>
      <vt:lpstr>华文楷体</vt:lpstr>
      <vt:lpstr>Arial</vt:lpstr>
      <vt:lpstr>方正粗黑宋简体</vt:lpstr>
      <vt:lpstr>楷体</vt:lpstr>
      <vt:lpstr>华文隶书</vt:lpstr>
      <vt:lpstr>隶书</vt:lpstr>
      <vt:lpstr>微软雅黑</vt:lpstr>
      <vt:lpstr>Arial Unicode MS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ljg</cp:lastModifiedBy>
  <cp:revision>48</cp:revision>
  <dcterms:created xsi:type="dcterms:W3CDTF">2021-05-20T11:36:00Z</dcterms:created>
  <dcterms:modified xsi:type="dcterms:W3CDTF">2021-05-31T01:15:14Z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FDD2A433321C4F178A0A84D5ABB8AC9C</vt:lpwstr>
  </property>
  <property fmtid="{D5CDD505-2E9C-101B-9397-08002B2CF9AE}" pid="3" name="KSOProductBuildVer">
    <vt:lpwstr>2052-11.1.0.10495</vt:lpwstr>
  </property>
</Properties>
</file>